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6" r:id="rId4"/>
  </p:sldMasterIdLst>
  <p:notesMasterIdLst>
    <p:notesMasterId r:id="rId28"/>
  </p:notesMasterIdLst>
  <p:handoutMasterIdLst>
    <p:handoutMasterId r:id="rId29"/>
  </p:handoutMasterIdLst>
  <p:sldIdLst>
    <p:sldId id="262" r:id="rId5"/>
    <p:sldId id="275" r:id="rId6"/>
    <p:sldId id="270" r:id="rId7"/>
    <p:sldId id="294" r:id="rId8"/>
    <p:sldId id="295" r:id="rId9"/>
    <p:sldId id="296" r:id="rId10"/>
    <p:sldId id="272" r:id="rId11"/>
    <p:sldId id="298" r:id="rId12"/>
    <p:sldId id="302" r:id="rId13"/>
    <p:sldId id="273" r:id="rId14"/>
    <p:sldId id="305" r:id="rId15"/>
    <p:sldId id="278" r:id="rId16"/>
    <p:sldId id="304" r:id="rId17"/>
    <p:sldId id="307" r:id="rId18"/>
    <p:sldId id="306" r:id="rId19"/>
    <p:sldId id="286" r:id="rId20"/>
    <p:sldId id="289" r:id="rId21"/>
    <p:sldId id="308" r:id="rId22"/>
    <p:sldId id="309" r:id="rId23"/>
    <p:sldId id="310" r:id="rId24"/>
    <p:sldId id="264" r:id="rId25"/>
    <p:sldId id="276" r:id="rId26"/>
    <p:sldId id="30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A19F30-2C64-48C8-B1A9-4A601E9DDE8A}" v="1348" dt="2022-06-20T11:42:55.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392" autoAdjust="0"/>
  </p:normalViewPr>
  <p:slideViewPr>
    <p:cSldViewPr snapToGrid="0" snapToObjects="1">
      <p:cViewPr varScale="1">
        <p:scale>
          <a:sx n="64" d="100"/>
          <a:sy n="64" d="100"/>
        </p:scale>
        <p:origin x="624" y="58"/>
      </p:cViewPr>
      <p:guideLst/>
    </p:cSldViewPr>
  </p:slideViewPr>
  <p:notesTextViewPr>
    <p:cViewPr>
      <p:scale>
        <a:sx n="3" d="2"/>
        <a:sy n="3" d="2"/>
      </p:scale>
      <p:origin x="0" y="0"/>
    </p:cViewPr>
  </p:notesTextViewPr>
  <p:sorterViewPr>
    <p:cViewPr>
      <p:scale>
        <a:sx n="100" d="100"/>
        <a:sy n="100" d="100"/>
      </p:scale>
      <p:origin x="0" y="-7411"/>
    </p:cViewPr>
  </p:sorter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Ann Skogsberg" userId="99b84120-3440-49e3-a380-08d6273bce8e" providerId="ADAL" clId="{73A19F30-2C64-48C8-B1A9-4A601E9DDE8A}"/>
    <pc:docChg chg="undo redo custSel addSld delSld modSld sldOrd">
      <pc:chgData name="KatieAnn Skogsberg" userId="99b84120-3440-49e3-a380-08d6273bce8e" providerId="ADAL" clId="{73A19F30-2C64-48C8-B1A9-4A601E9DDE8A}" dt="2022-06-20T11:42:55.461" v="13050" actId="20577"/>
      <pc:docMkLst>
        <pc:docMk/>
      </pc:docMkLst>
      <pc:sldChg chg="addSp delSp modSp mod setBg modNotesTx">
        <pc:chgData name="KatieAnn Skogsberg" userId="99b84120-3440-49e3-a380-08d6273bce8e" providerId="ADAL" clId="{73A19F30-2C64-48C8-B1A9-4A601E9DDE8A}" dt="2022-06-19T18:25:52.107" v="5588" actId="20577"/>
        <pc:sldMkLst>
          <pc:docMk/>
          <pc:sldMk cId="814101911" sldId="262"/>
        </pc:sldMkLst>
        <pc:spChg chg="add del">
          <ac:chgData name="KatieAnn Skogsberg" userId="99b84120-3440-49e3-a380-08d6273bce8e" providerId="ADAL" clId="{73A19F30-2C64-48C8-B1A9-4A601E9DDE8A}" dt="2022-06-18T19:29:57.398" v="1858" actId="478"/>
          <ac:spMkLst>
            <pc:docMk/>
            <pc:sldMk cId="814101911" sldId="262"/>
            <ac:spMk id="2" creationId="{74080833-6B30-404E-B0FA-39D7DC4B1616}"/>
          </ac:spMkLst>
        </pc:spChg>
        <pc:spChg chg="add del mod">
          <ac:chgData name="KatieAnn Skogsberg" userId="99b84120-3440-49e3-a380-08d6273bce8e" providerId="ADAL" clId="{73A19F30-2C64-48C8-B1A9-4A601E9DDE8A}" dt="2022-06-18T19:29:57.398" v="1858" actId="478"/>
          <ac:spMkLst>
            <pc:docMk/>
            <pc:sldMk cId="814101911" sldId="262"/>
            <ac:spMk id="4" creationId="{EF6551F0-DFB5-4B41-A831-1055A7DB2B68}"/>
          </ac:spMkLst>
        </pc:spChg>
        <pc:picChg chg="add del mod">
          <ac:chgData name="KatieAnn Skogsberg" userId="99b84120-3440-49e3-a380-08d6273bce8e" providerId="ADAL" clId="{73A19F30-2C64-48C8-B1A9-4A601E9DDE8A}" dt="2022-06-18T19:29:56.023" v="1856" actId="1076"/>
          <ac:picMkLst>
            <pc:docMk/>
            <pc:sldMk cId="814101911" sldId="262"/>
            <ac:picMk id="8" creationId="{082DAC18-E623-0546-920C-6676DF6BBA3F}"/>
          </ac:picMkLst>
        </pc:picChg>
      </pc:sldChg>
      <pc:sldChg chg="addSp modSp">
        <pc:chgData name="KatieAnn Skogsberg" userId="99b84120-3440-49e3-a380-08d6273bce8e" providerId="ADAL" clId="{73A19F30-2C64-48C8-B1A9-4A601E9DDE8A}" dt="2022-06-19T23:54:46.691" v="10911"/>
        <pc:sldMkLst>
          <pc:docMk/>
          <pc:sldMk cId="1355426855" sldId="264"/>
        </pc:sldMkLst>
        <pc:spChg chg="add mod">
          <ac:chgData name="KatieAnn Skogsberg" userId="99b84120-3440-49e3-a380-08d6273bce8e" providerId="ADAL" clId="{73A19F30-2C64-48C8-B1A9-4A601E9DDE8A}" dt="2022-06-19T23:54:46.691" v="10911"/>
          <ac:spMkLst>
            <pc:docMk/>
            <pc:sldMk cId="1355426855" sldId="264"/>
            <ac:spMk id="4" creationId="{A280E5C5-600E-4124-9990-67EA78FD2AA4}"/>
          </ac:spMkLst>
        </pc:spChg>
      </pc:sldChg>
      <pc:sldChg chg="addSp delSp modSp del mod ord modAnim modNotesTx">
        <pc:chgData name="KatieAnn Skogsberg" userId="99b84120-3440-49e3-a380-08d6273bce8e" providerId="ADAL" clId="{73A19F30-2C64-48C8-B1A9-4A601E9DDE8A}" dt="2022-06-20T11:36:22.456" v="12991" actId="47"/>
        <pc:sldMkLst>
          <pc:docMk/>
          <pc:sldMk cId="1993601628" sldId="266"/>
        </pc:sldMkLst>
        <pc:spChg chg="mod">
          <ac:chgData name="KatieAnn Skogsberg" userId="99b84120-3440-49e3-a380-08d6273bce8e" providerId="ADAL" clId="{73A19F30-2C64-48C8-B1A9-4A601E9DDE8A}" dt="2022-06-20T11:07:17.202" v="12870" actId="20577"/>
          <ac:spMkLst>
            <pc:docMk/>
            <pc:sldMk cId="1993601628" sldId="266"/>
            <ac:spMk id="3" creationId="{E971F3D0-EDE5-4D36-8D2F-C751C1126953}"/>
          </ac:spMkLst>
        </pc:spChg>
        <pc:spChg chg="add mod">
          <ac:chgData name="KatieAnn Skogsberg" userId="99b84120-3440-49e3-a380-08d6273bce8e" providerId="ADAL" clId="{73A19F30-2C64-48C8-B1A9-4A601E9DDE8A}" dt="2022-06-19T23:54:42.843" v="10910"/>
          <ac:spMkLst>
            <pc:docMk/>
            <pc:sldMk cId="1993601628" sldId="266"/>
            <ac:spMk id="4" creationId="{452E4B5F-B4D8-4393-9230-26E9757806DE}"/>
          </ac:spMkLst>
        </pc:spChg>
        <pc:spChg chg="add del mod">
          <ac:chgData name="KatieAnn Skogsberg" userId="99b84120-3440-49e3-a380-08d6273bce8e" providerId="ADAL" clId="{73A19F30-2C64-48C8-B1A9-4A601E9DDE8A}" dt="2022-06-20T10:55:55.611" v="12738"/>
          <ac:spMkLst>
            <pc:docMk/>
            <pc:sldMk cId="1993601628" sldId="266"/>
            <ac:spMk id="5" creationId="{7E8949C1-6118-470D-82DB-F26AD5A62452}"/>
          </ac:spMkLst>
        </pc:spChg>
        <pc:spChg chg="mod">
          <ac:chgData name="KatieAnn Skogsberg" userId="99b84120-3440-49e3-a380-08d6273bce8e" providerId="ADAL" clId="{73A19F30-2C64-48C8-B1A9-4A601E9DDE8A}" dt="2022-06-20T10:56:45.732" v="12742"/>
          <ac:spMkLst>
            <pc:docMk/>
            <pc:sldMk cId="1993601628" sldId="266"/>
            <ac:spMk id="8" creationId="{55BB4A12-7377-4BFD-A42A-FC66388E4694}"/>
          </ac:spMkLst>
        </pc:spChg>
        <pc:spChg chg="mod">
          <ac:chgData name="KatieAnn Skogsberg" userId="99b84120-3440-49e3-a380-08d6273bce8e" providerId="ADAL" clId="{73A19F30-2C64-48C8-B1A9-4A601E9DDE8A}" dt="2022-06-20T10:56:45.732" v="12742"/>
          <ac:spMkLst>
            <pc:docMk/>
            <pc:sldMk cId="1993601628" sldId="266"/>
            <ac:spMk id="11" creationId="{017F2770-43A4-4F51-9966-587B91658D0C}"/>
          </ac:spMkLst>
        </pc:spChg>
        <pc:spChg chg="mod">
          <ac:chgData name="KatieAnn Skogsberg" userId="99b84120-3440-49e3-a380-08d6273bce8e" providerId="ADAL" clId="{73A19F30-2C64-48C8-B1A9-4A601E9DDE8A}" dt="2022-06-20T10:56:45.732" v="12742"/>
          <ac:spMkLst>
            <pc:docMk/>
            <pc:sldMk cId="1993601628" sldId="266"/>
            <ac:spMk id="14" creationId="{9901D7E9-E9E2-49EA-9A9B-32E5B9F9AABE}"/>
          </ac:spMkLst>
        </pc:spChg>
        <pc:spChg chg="mod">
          <ac:chgData name="KatieAnn Skogsberg" userId="99b84120-3440-49e3-a380-08d6273bce8e" providerId="ADAL" clId="{73A19F30-2C64-48C8-B1A9-4A601E9DDE8A}" dt="2022-06-20T10:56:45.732" v="12742"/>
          <ac:spMkLst>
            <pc:docMk/>
            <pc:sldMk cId="1993601628" sldId="266"/>
            <ac:spMk id="17" creationId="{86451FAF-1BBF-4208-9EC4-35DD0475D24D}"/>
          </ac:spMkLst>
        </pc:spChg>
        <pc:grpChg chg="add mod">
          <ac:chgData name="KatieAnn Skogsberg" userId="99b84120-3440-49e3-a380-08d6273bce8e" providerId="ADAL" clId="{73A19F30-2C64-48C8-B1A9-4A601E9DDE8A}" dt="2022-06-20T10:56:45.732" v="12742"/>
          <ac:grpSpMkLst>
            <pc:docMk/>
            <pc:sldMk cId="1993601628" sldId="266"/>
            <ac:grpSpMk id="6" creationId="{CDBD1F4A-17CB-44A1-9F70-4E0E57FA3EEA}"/>
          </ac:grpSpMkLst>
        </pc:grpChg>
        <pc:grpChg chg="add mod">
          <ac:chgData name="KatieAnn Skogsberg" userId="99b84120-3440-49e3-a380-08d6273bce8e" providerId="ADAL" clId="{73A19F30-2C64-48C8-B1A9-4A601E9DDE8A}" dt="2022-06-20T10:56:45.732" v="12742"/>
          <ac:grpSpMkLst>
            <pc:docMk/>
            <pc:sldMk cId="1993601628" sldId="266"/>
            <ac:grpSpMk id="9" creationId="{B28C6B27-35D2-492E-8797-91218E0C8F0B}"/>
          </ac:grpSpMkLst>
        </pc:grpChg>
        <pc:grpChg chg="add mod">
          <ac:chgData name="KatieAnn Skogsberg" userId="99b84120-3440-49e3-a380-08d6273bce8e" providerId="ADAL" clId="{73A19F30-2C64-48C8-B1A9-4A601E9DDE8A}" dt="2022-06-20T10:56:45.732" v="12742"/>
          <ac:grpSpMkLst>
            <pc:docMk/>
            <pc:sldMk cId="1993601628" sldId="266"/>
            <ac:grpSpMk id="12" creationId="{40392D77-166D-413C-B350-36446E36ED6B}"/>
          </ac:grpSpMkLst>
        </pc:grpChg>
        <pc:grpChg chg="add mod">
          <ac:chgData name="KatieAnn Skogsberg" userId="99b84120-3440-49e3-a380-08d6273bce8e" providerId="ADAL" clId="{73A19F30-2C64-48C8-B1A9-4A601E9DDE8A}" dt="2022-06-20T10:56:45.732" v="12742"/>
          <ac:grpSpMkLst>
            <pc:docMk/>
            <pc:sldMk cId="1993601628" sldId="266"/>
            <ac:grpSpMk id="15" creationId="{C7246DE5-812D-4950-A263-C6B1AF288205}"/>
          </ac:grpSpMkLst>
        </pc:grpChg>
        <pc:picChg chg="mod">
          <ac:chgData name="KatieAnn Skogsberg" userId="99b84120-3440-49e3-a380-08d6273bce8e" providerId="ADAL" clId="{73A19F30-2C64-48C8-B1A9-4A601E9DDE8A}" dt="2022-06-20T10:56:45.732" v="12742"/>
          <ac:picMkLst>
            <pc:docMk/>
            <pc:sldMk cId="1993601628" sldId="266"/>
            <ac:picMk id="7" creationId="{AB7F4E15-D23E-45C3-B43F-8CAB6DA1BFD2}"/>
          </ac:picMkLst>
        </pc:picChg>
        <pc:picChg chg="mod">
          <ac:chgData name="KatieAnn Skogsberg" userId="99b84120-3440-49e3-a380-08d6273bce8e" providerId="ADAL" clId="{73A19F30-2C64-48C8-B1A9-4A601E9DDE8A}" dt="2022-06-20T10:56:45.732" v="12742"/>
          <ac:picMkLst>
            <pc:docMk/>
            <pc:sldMk cId="1993601628" sldId="266"/>
            <ac:picMk id="10" creationId="{93B834A1-3E8E-4269-83D2-CDC203FB9D98}"/>
          </ac:picMkLst>
        </pc:picChg>
        <pc:picChg chg="mod">
          <ac:chgData name="KatieAnn Skogsberg" userId="99b84120-3440-49e3-a380-08d6273bce8e" providerId="ADAL" clId="{73A19F30-2C64-48C8-B1A9-4A601E9DDE8A}" dt="2022-06-20T10:56:45.732" v="12742"/>
          <ac:picMkLst>
            <pc:docMk/>
            <pc:sldMk cId="1993601628" sldId="266"/>
            <ac:picMk id="13" creationId="{D3252D00-5635-428F-8087-0CBF63EF8167}"/>
          </ac:picMkLst>
        </pc:picChg>
        <pc:picChg chg="mod">
          <ac:chgData name="KatieAnn Skogsberg" userId="99b84120-3440-49e3-a380-08d6273bce8e" providerId="ADAL" clId="{73A19F30-2C64-48C8-B1A9-4A601E9DDE8A}" dt="2022-06-20T10:56:45.732" v="12742"/>
          <ac:picMkLst>
            <pc:docMk/>
            <pc:sldMk cId="1993601628" sldId="266"/>
            <ac:picMk id="16" creationId="{566FAD9B-6527-4B90-BE6C-9C3D498A3E56}"/>
          </ac:picMkLst>
        </pc:picChg>
      </pc:sldChg>
      <pc:sldChg chg="del">
        <pc:chgData name="KatieAnn Skogsberg" userId="99b84120-3440-49e3-a380-08d6273bce8e" providerId="ADAL" clId="{73A19F30-2C64-48C8-B1A9-4A601E9DDE8A}" dt="2022-06-18T16:47:15.913" v="22" actId="47"/>
        <pc:sldMkLst>
          <pc:docMk/>
          <pc:sldMk cId="1174818552" sldId="268"/>
        </pc:sldMkLst>
      </pc:sldChg>
      <pc:sldChg chg="modSp mod modAnim modNotesTx">
        <pc:chgData name="KatieAnn Skogsberg" userId="99b84120-3440-49e3-a380-08d6273bce8e" providerId="ADAL" clId="{73A19F30-2C64-48C8-B1A9-4A601E9DDE8A}" dt="2022-06-18T19:08:23.859" v="1484" actId="14100"/>
        <pc:sldMkLst>
          <pc:docMk/>
          <pc:sldMk cId="3599138897" sldId="270"/>
        </pc:sldMkLst>
        <pc:graphicFrameChg chg="mod">
          <ac:chgData name="KatieAnn Skogsberg" userId="99b84120-3440-49e3-a380-08d6273bce8e" providerId="ADAL" clId="{73A19F30-2C64-48C8-B1A9-4A601E9DDE8A}" dt="2022-06-18T19:08:23.859" v="1484" actId="14100"/>
          <ac:graphicFrameMkLst>
            <pc:docMk/>
            <pc:sldMk cId="3599138897" sldId="270"/>
            <ac:graphicFrameMk id="5" creationId="{A6B07B35-AEC7-490E-BF80-A4BAC1C2C356}"/>
          </ac:graphicFrameMkLst>
        </pc:graphicFrameChg>
      </pc:sldChg>
      <pc:sldChg chg="addSp delSp modSp del mod addAnim delAnim modAnim">
        <pc:chgData name="KatieAnn Skogsberg" userId="99b84120-3440-49e3-a380-08d6273bce8e" providerId="ADAL" clId="{73A19F30-2C64-48C8-B1A9-4A601E9DDE8A}" dt="2022-06-18T19:02:12.167" v="1373" actId="47"/>
        <pc:sldMkLst>
          <pc:docMk/>
          <pc:sldMk cId="3593219449" sldId="271"/>
        </pc:sldMkLst>
        <pc:spChg chg="add del mod">
          <ac:chgData name="KatieAnn Skogsberg" userId="99b84120-3440-49e3-a380-08d6273bce8e" providerId="ADAL" clId="{73A19F30-2C64-48C8-B1A9-4A601E9DDE8A}" dt="2022-06-18T18:24:27.944" v="234" actId="478"/>
          <ac:spMkLst>
            <pc:docMk/>
            <pc:sldMk cId="3593219449" sldId="271"/>
            <ac:spMk id="4" creationId="{72C4506A-B3D7-4FE8-A583-6E11F1352F3D}"/>
          </ac:spMkLst>
        </pc:spChg>
        <pc:spChg chg="add del mod">
          <ac:chgData name="KatieAnn Skogsberg" userId="99b84120-3440-49e3-a380-08d6273bce8e" providerId="ADAL" clId="{73A19F30-2C64-48C8-B1A9-4A601E9DDE8A}" dt="2022-06-18T18:24:26.282" v="231" actId="478"/>
          <ac:spMkLst>
            <pc:docMk/>
            <pc:sldMk cId="3593219449" sldId="271"/>
            <ac:spMk id="9" creationId="{C9255365-A3C0-4522-AE4C-F79327D908F8}"/>
          </ac:spMkLst>
        </pc:spChg>
        <pc:spChg chg="add del mod">
          <ac:chgData name="KatieAnn Skogsberg" userId="99b84120-3440-49e3-a380-08d6273bce8e" providerId="ADAL" clId="{73A19F30-2C64-48C8-B1A9-4A601E9DDE8A}" dt="2022-06-18T18:24:25.307" v="229" actId="478"/>
          <ac:spMkLst>
            <pc:docMk/>
            <pc:sldMk cId="3593219449" sldId="271"/>
            <ac:spMk id="13" creationId="{47A7AF96-F3C9-4D6F-86C0-EB6EA99E9234}"/>
          </ac:spMkLst>
        </pc:spChg>
        <pc:graphicFrameChg chg="add del mod">
          <ac:chgData name="KatieAnn Skogsberg" userId="99b84120-3440-49e3-a380-08d6273bce8e" providerId="ADAL" clId="{73A19F30-2C64-48C8-B1A9-4A601E9DDE8A}" dt="2022-06-18T18:24:27.944" v="234" actId="478"/>
          <ac:graphicFrameMkLst>
            <pc:docMk/>
            <pc:sldMk cId="3593219449" sldId="271"/>
            <ac:graphicFrameMk id="8" creationId="{43183C54-977A-4A31-896F-023AC7E82FF2}"/>
          </ac:graphicFrameMkLst>
        </pc:graphicFrameChg>
        <pc:picChg chg="add del mod">
          <ac:chgData name="KatieAnn Skogsberg" userId="99b84120-3440-49e3-a380-08d6273bce8e" providerId="ADAL" clId="{73A19F30-2C64-48C8-B1A9-4A601E9DDE8A}" dt="2022-06-18T18:24:27.364" v="233" actId="931"/>
          <ac:picMkLst>
            <pc:docMk/>
            <pc:sldMk cId="3593219449" sldId="271"/>
            <ac:picMk id="6" creationId="{3D3F68E8-841B-4DB7-89FA-8F4B1C8AF7EA}"/>
          </ac:picMkLst>
        </pc:picChg>
        <pc:picChg chg="add del mod">
          <ac:chgData name="KatieAnn Skogsberg" userId="99b84120-3440-49e3-a380-08d6273bce8e" providerId="ADAL" clId="{73A19F30-2C64-48C8-B1A9-4A601E9DDE8A}" dt="2022-06-18T18:24:25.788" v="230" actId="931"/>
          <ac:picMkLst>
            <pc:docMk/>
            <pc:sldMk cId="3593219449" sldId="271"/>
            <ac:picMk id="11" creationId="{D8D79195-805D-4150-88E9-83403151C214}"/>
          </ac:picMkLst>
        </pc:picChg>
      </pc:sldChg>
      <pc:sldChg chg="addSp delSp modSp mod delAnim modAnim modNotesTx">
        <pc:chgData name="KatieAnn Skogsberg" userId="99b84120-3440-49e3-a380-08d6273bce8e" providerId="ADAL" clId="{73A19F30-2C64-48C8-B1A9-4A601E9DDE8A}" dt="2022-06-19T17:58:30.342" v="4405"/>
        <pc:sldMkLst>
          <pc:docMk/>
          <pc:sldMk cId="3729313879" sldId="272"/>
        </pc:sldMkLst>
        <pc:spChg chg="del mod">
          <ac:chgData name="KatieAnn Skogsberg" userId="99b84120-3440-49e3-a380-08d6273bce8e" providerId="ADAL" clId="{73A19F30-2C64-48C8-B1A9-4A601E9DDE8A}" dt="2022-06-18T19:14:31.763" v="1724" actId="478"/>
          <ac:spMkLst>
            <pc:docMk/>
            <pc:sldMk cId="3729313879" sldId="272"/>
            <ac:spMk id="2" creationId="{4B59DD14-0AB4-4450-A74B-1FC31864B50F}"/>
          </ac:spMkLst>
        </pc:spChg>
        <pc:spChg chg="add del mod">
          <ac:chgData name="KatieAnn Skogsberg" userId="99b84120-3440-49e3-a380-08d6273bce8e" providerId="ADAL" clId="{73A19F30-2C64-48C8-B1A9-4A601E9DDE8A}" dt="2022-06-18T19:13:26.134" v="1695" actId="478"/>
          <ac:spMkLst>
            <pc:docMk/>
            <pc:sldMk cId="3729313879" sldId="272"/>
            <ac:spMk id="3" creationId="{6830975A-24C5-4087-B911-D3CC5DC136F1}"/>
          </ac:spMkLst>
        </pc:spChg>
        <pc:spChg chg="del mod">
          <ac:chgData name="KatieAnn Skogsberg" userId="99b84120-3440-49e3-a380-08d6273bce8e" providerId="ADAL" clId="{73A19F30-2C64-48C8-B1A9-4A601E9DDE8A}" dt="2022-06-18T19:09:58.803" v="1494" actId="478"/>
          <ac:spMkLst>
            <pc:docMk/>
            <pc:sldMk cId="3729313879" sldId="272"/>
            <ac:spMk id="4" creationId="{D559647E-8DBB-4403-96B9-5F927E20A44C}"/>
          </ac:spMkLst>
        </pc:spChg>
        <pc:spChg chg="add del mod">
          <ac:chgData name="KatieAnn Skogsberg" userId="99b84120-3440-49e3-a380-08d6273bce8e" providerId="ADAL" clId="{73A19F30-2C64-48C8-B1A9-4A601E9DDE8A}" dt="2022-06-18T19:14:58.772" v="1728" actId="478"/>
          <ac:spMkLst>
            <pc:docMk/>
            <pc:sldMk cId="3729313879" sldId="272"/>
            <ac:spMk id="5" creationId="{F3DFAB3E-C8BB-4481-8E9D-A3E9182C2FFA}"/>
          </ac:spMkLst>
        </pc:spChg>
        <pc:spChg chg="add del mod">
          <ac:chgData name="KatieAnn Skogsberg" userId="99b84120-3440-49e3-a380-08d6273bce8e" providerId="ADAL" clId="{73A19F30-2C64-48C8-B1A9-4A601E9DDE8A}" dt="2022-06-18T19:16:56.887" v="1801" actId="478"/>
          <ac:spMkLst>
            <pc:docMk/>
            <pc:sldMk cId="3729313879" sldId="272"/>
            <ac:spMk id="6" creationId="{5A7E87CB-AA32-4F9D-B53C-8E8436D0303D}"/>
          </ac:spMkLst>
        </pc:spChg>
        <pc:spChg chg="add mod">
          <ac:chgData name="KatieAnn Skogsberg" userId="99b84120-3440-49e3-a380-08d6273bce8e" providerId="ADAL" clId="{73A19F30-2C64-48C8-B1A9-4A601E9DDE8A}" dt="2022-06-18T19:17:05.054" v="1804" actId="1076"/>
          <ac:spMkLst>
            <pc:docMk/>
            <pc:sldMk cId="3729313879" sldId="272"/>
            <ac:spMk id="10" creationId="{C9275B9D-A4E5-42B0-84DF-C0E57CE269E0}"/>
          </ac:spMkLst>
        </pc:spChg>
        <pc:spChg chg="add mod">
          <ac:chgData name="KatieAnn Skogsberg" userId="99b84120-3440-49e3-a380-08d6273bce8e" providerId="ADAL" clId="{73A19F30-2C64-48C8-B1A9-4A601E9DDE8A}" dt="2022-06-18T19:17:26.175" v="1817" actId="1076"/>
          <ac:spMkLst>
            <pc:docMk/>
            <pc:sldMk cId="3729313879" sldId="272"/>
            <ac:spMk id="12" creationId="{5D57614F-6488-46DC-9E1F-8B8908C910AB}"/>
          </ac:spMkLst>
        </pc:spChg>
        <pc:spChg chg="add mod">
          <ac:chgData name="KatieAnn Skogsberg" userId="99b84120-3440-49e3-a380-08d6273bce8e" providerId="ADAL" clId="{73A19F30-2C64-48C8-B1A9-4A601E9DDE8A}" dt="2022-06-19T17:58:30.342" v="4405"/>
          <ac:spMkLst>
            <pc:docMk/>
            <pc:sldMk cId="3729313879" sldId="272"/>
            <ac:spMk id="14" creationId="{AE12C35B-1DAA-4E16-9A65-AC2995001438}"/>
          </ac:spMkLst>
        </pc:spChg>
        <pc:picChg chg="del">
          <ac:chgData name="KatieAnn Skogsberg" userId="99b84120-3440-49e3-a380-08d6273bce8e" providerId="ADAL" clId="{73A19F30-2C64-48C8-B1A9-4A601E9DDE8A}" dt="2022-06-18T19:02:21.807" v="1376" actId="478"/>
          <ac:picMkLst>
            <pc:docMk/>
            <pc:sldMk cId="3729313879" sldId="272"/>
            <ac:picMk id="9" creationId="{73F36737-3174-4137-8B52-4A2D9CBA6953}"/>
          </ac:picMkLst>
        </pc:picChg>
        <pc:picChg chg="del">
          <ac:chgData name="KatieAnn Skogsberg" userId="99b84120-3440-49e3-a380-08d6273bce8e" providerId="ADAL" clId="{73A19F30-2C64-48C8-B1A9-4A601E9DDE8A}" dt="2022-06-18T19:02:20.449" v="1374" actId="478"/>
          <ac:picMkLst>
            <pc:docMk/>
            <pc:sldMk cId="3729313879" sldId="272"/>
            <ac:picMk id="11" creationId="{6EA722E5-EA97-4750-B767-AA3936329500}"/>
          </ac:picMkLst>
        </pc:picChg>
        <pc:picChg chg="del">
          <ac:chgData name="KatieAnn Skogsberg" userId="99b84120-3440-49e3-a380-08d6273bce8e" providerId="ADAL" clId="{73A19F30-2C64-48C8-B1A9-4A601E9DDE8A}" dt="2022-06-18T19:02:21.188" v="1375" actId="478"/>
          <ac:picMkLst>
            <pc:docMk/>
            <pc:sldMk cId="3729313879" sldId="272"/>
            <ac:picMk id="13" creationId="{6644E100-88CF-4D96-A30F-CB5A627B69D4}"/>
          </ac:picMkLst>
        </pc:picChg>
      </pc:sldChg>
      <pc:sldChg chg="addSp delSp modSp mod addAnim delAnim modAnim chgLayout modNotesTx">
        <pc:chgData name="KatieAnn Skogsberg" userId="99b84120-3440-49e3-a380-08d6273bce8e" providerId="ADAL" clId="{73A19F30-2C64-48C8-B1A9-4A601E9DDE8A}" dt="2022-06-20T02:50:13.372" v="12394"/>
        <pc:sldMkLst>
          <pc:docMk/>
          <pc:sldMk cId="3472729579" sldId="273"/>
        </pc:sldMkLst>
        <pc:spChg chg="mod ord">
          <ac:chgData name="KatieAnn Skogsberg" userId="99b84120-3440-49e3-a380-08d6273bce8e" providerId="ADAL" clId="{73A19F30-2C64-48C8-B1A9-4A601E9DDE8A}" dt="2022-06-18T19:59:48.104" v="2777" actId="1076"/>
          <ac:spMkLst>
            <pc:docMk/>
            <pc:sldMk cId="3472729579" sldId="273"/>
            <ac:spMk id="2" creationId="{4B59DD14-0AB4-4450-A74B-1FC31864B50F}"/>
          </ac:spMkLst>
        </pc:spChg>
        <pc:spChg chg="add del mod">
          <ac:chgData name="KatieAnn Skogsberg" userId="99b84120-3440-49e3-a380-08d6273bce8e" providerId="ADAL" clId="{73A19F30-2C64-48C8-B1A9-4A601E9DDE8A}" dt="2022-06-18T19:38:13.568" v="1861" actId="6264"/>
          <ac:spMkLst>
            <pc:docMk/>
            <pc:sldMk cId="3472729579" sldId="273"/>
            <ac:spMk id="4" creationId="{D2F57E69-D1A0-4AE0-AA40-40A6736C15F9}"/>
          </ac:spMkLst>
        </pc:spChg>
        <pc:spChg chg="add del mod">
          <ac:chgData name="KatieAnn Skogsberg" userId="99b84120-3440-49e3-a380-08d6273bce8e" providerId="ADAL" clId="{73A19F30-2C64-48C8-B1A9-4A601E9DDE8A}" dt="2022-06-18T19:38:13.568" v="1861" actId="6264"/>
          <ac:spMkLst>
            <pc:docMk/>
            <pc:sldMk cId="3472729579" sldId="273"/>
            <ac:spMk id="5" creationId="{32D45A4C-EBFE-44D6-B257-30A4BCA14747}"/>
          </ac:spMkLst>
        </pc:spChg>
        <pc:spChg chg="add del mod">
          <ac:chgData name="KatieAnn Skogsberg" userId="99b84120-3440-49e3-a380-08d6273bce8e" providerId="ADAL" clId="{73A19F30-2C64-48C8-B1A9-4A601E9DDE8A}" dt="2022-06-18T19:38:15.036" v="1862" actId="6264"/>
          <ac:spMkLst>
            <pc:docMk/>
            <pc:sldMk cId="3472729579" sldId="273"/>
            <ac:spMk id="6" creationId="{5B215E43-4A7C-467F-A04A-251D51FDF4C4}"/>
          </ac:spMkLst>
        </pc:spChg>
        <pc:spChg chg="add del mod">
          <ac:chgData name="KatieAnn Skogsberg" userId="99b84120-3440-49e3-a380-08d6273bce8e" providerId="ADAL" clId="{73A19F30-2C64-48C8-B1A9-4A601E9DDE8A}" dt="2022-06-18T19:38:15.036" v="1862" actId="6264"/>
          <ac:spMkLst>
            <pc:docMk/>
            <pc:sldMk cId="3472729579" sldId="273"/>
            <ac:spMk id="7" creationId="{2C850072-17CB-43B5-9AE2-316C48C2E7CE}"/>
          </ac:spMkLst>
        </pc:spChg>
        <pc:spChg chg="add del mod">
          <ac:chgData name="KatieAnn Skogsberg" userId="99b84120-3440-49e3-a380-08d6273bce8e" providerId="ADAL" clId="{73A19F30-2C64-48C8-B1A9-4A601E9DDE8A}" dt="2022-06-18T19:46:57.524" v="2277" actId="12084"/>
          <ac:spMkLst>
            <pc:docMk/>
            <pc:sldMk cId="3472729579" sldId="273"/>
            <ac:spMk id="9" creationId="{97A27414-F63B-4B1E-8122-69E2E612FC95}"/>
          </ac:spMkLst>
        </pc:spChg>
        <pc:spChg chg="add mod">
          <ac:chgData name="KatieAnn Skogsberg" userId="99b84120-3440-49e3-a380-08d6273bce8e" providerId="ADAL" clId="{73A19F30-2C64-48C8-B1A9-4A601E9DDE8A}" dt="2022-06-18T19:54:04.672" v="2462" actId="1076"/>
          <ac:spMkLst>
            <pc:docMk/>
            <pc:sldMk cId="3472729579" sldId="273"/>
            <ac:spMk id="11" creationId="{A72B75F5-86F6-4871-9574-8B9DDD4FA8EB}"/>
          </ac:spMkLst>
        </pc:spChg>
        <pc:spChg chg="add del mod">
          <ac:chgData name="KatieAnn Skogsberg" userId="99b84120-3440-49e3-a380-08d6273bce8e" providerId="ADAL" clId="{73A19F30-2C64-48C8-B1A9-4A601E9DDE8A}" dt="2022-06-18T20:02:10.998" v="2811" actId="478"/>
          <ac:spMkLst>
            <pc:docMk/>
            <pc:sldMk cId="3472729579" sldId="273"/>
            <ac:spMk id="13" creationId="{ABFBD976-F465-4BBF-B938-E5224993FF14}"/>
          </ac:spMkLst>
        </pc:spChg>
        <pc:spChg chg="add del mod">
          <ac:chgData name="KatieAnn Skogsberg" userId="99b84120-3440-49e3-a380-08d6273bce8e" providerId="ADAL" clId="{73A19F30-2C64-48C8-B1A9-4A601E9DDE8A}" dt="2022-06-18T20:02:16.955" v="2813" actId="478"/>
          <ac:spMkLst>
            <pc:docMk/>
            <pc:sldMk cId="3472729579" sldId="273"/>
            <ac:spMk id="15" creationId="{AAAC8F57-4238-4991-810D-38F579B6D288}"/>
          </ac:spMkLst>
        </pc:spChg>
        <pc:spChg chg="add mod">
          <ac:chgData name="KatieAnn Skogsberg" userId="99b84120-3440-49e3-a380-08d6273bce8e" providerId="ADAL" clId="{73A19F30-2C64-48C8-B1A9-4A601E9DDE8A}" dt="2022-06-18T20:09:54.174" v="2941" actId="165"/>
          <ac:spMkLst>
            <pc:docMk/>
            <pc:sldMk cId="3472729579" sldId="273"/>
            <ac:spMk id="16" creationId="{ECC81CCB-72E5-4D11-974A-699A317945DE}"/>
          </ac:spMkLst>
        </pc:spChg>
        <pc:spChg chg="add del mod">
          <ac:chgData name="KatieAnn Skogsberg" userId="99b84120-3440-49e3-a380-08d6273bce8e" providerId="ADAL" clId="{73A19F30-2C64-48C8-B1A9-4A601E9DDE8A}" dt="2022-06-18T20:05:10.004" v="2868" actId="478"/>
          <ac:spMkLst>
            <pc:docMk/>
            <pc:sldMk cId="3472729579" sldId="273"/>
            <ac:spMk id="17" creationId="{A264BBF9-45E7-4717-AE7F-AF683BF9EE45}"/>
          </ac:spMkLst>
        </pc:spChg>
        <pc:spChg chg="add del mod">
          <ac:chgData name="KatieAnn Skogsberg" userId="99b84120-3440-49e3-a380-08d6273bce8e" providerId="ADAL" clId="{73A19F30-2C64-48C8-B1A9-4A601E9DDE8A}" dt="2022-06-18T20:05:10.004" v="2868" actId="478"/>
          <ac:spMkLst>
            <pc:docMk/>
            <pc:sldMk cId="3472729579" sldId="273"/>
            <ac:spMk id="18" creationId="{AA7DF165-2F21-4C49-9EB6-2D33FCDEEFDC}"/>
          </ac:spMkLst>
        </pc:spChg>
        <pc:spChg chg="add del mod">
          <ac:chgData name="KatieAnn Skogsberg" userId="99b84120-3440-49e3-a380-08d6273bce8e" providerId="ADAL" clId="{73A19F30-2C64-48C8-B1A9-4A601E9DDE8A}" dt="2022-06-18T20:05:10.004" v="2868" actId="478"/>
          <ac:spMkLst>
            <pc:docMk/>
            <pc:sldMk cId="3472729579" sldId="273"/>
            <ac:spMk id="19" creationId="{03FE0FB1-E799-469D-8003-530DF1FFB5DE}"/>
          </ac:spMkLst>
        </pc:spChg>
        <pc:spChg chg="add mod">
          <ac:chgData name="KatieAnn Skogsberg" userId="99b84120-3440-49e3-a380-08d6273bce8e" providerId="ADAL" clId="{73A19F30-2C64-48C8-B1A9-4A601E9DDE8A}" dt="2022-06-18T20:09:54.174" v="2941" actId="165"/>
          <ac:spMkLst>
            <pc:docMk/>
            <pc:sldMk cId="3472729579" sldId="273"/>
            <ac:spMk id="20" creationId="{49438A41-5182-43D4-8E26-6A2E93BEE656}"/>
          </ac:spMkLst>
        </pc:spChg>
        <pc:spChg chg="mod topLvl">
          <ac:chgData name="KatieAnn Skogsberg" userId="99b84120-3440-49e3-a380-08d6273bce8e" providerId="ADAL" clId="{73A19F30-2C64-48C8-B1A9-4A601E9DDE8A}" dt="2022-06-18T20:10:10.823" v="2944" actId="165"/>
          <ac:spMkLst>
            <pc:docMk/>
            <pc:sldMk cId="3472729579" sldId="273"/>
            <ac:spMk id="23" creationId="{5DE67BDB-3D8C-407F-95BF-E77E2563E2F8}"/>
          </ac:spMkLst>
        </pc:spChg>
        <pc:spChg chg="mod topLvl">
          <ac:chgData name="KatieAnn Skogsberg" userId="99b84120-3440-49e3-a380-08d6273bce8e" providerId="ADAL" clId="{73A19F30-2C64-48C8-B1A9-4A601E9DDE8A}" dt="2022-06-18T20:10:10.823" v="2944" actId="165"/>
          <ac:spMkLst>
            <pc:docMk/>
            <pc:sldMk cId="3472729579" sldId="273"/>
            <ac:spMk id="24" creationId="{22DA82C1-B0B7-4F80-A139-EF79A5B98AF6}"/>
          </ac:spMkLst>
        </pc:spChg>
        <pc:spChg chg="mod topLvl">
          <ac:chgData name="KatieAnn Skogsberg" userId="99b84120-3440-49e3-a380-08d6273bce8e" providerId="ADAL" clId="{73A19F30-2C64-48C8-B1A9-4A601E9DDE8A}" dt="2022-06-18T20:10:11.555" v="2945" actId="165"/>
          <ac:spMkLst>
            <pc:docMk/>
            <pc:sldMk cId="3472729579" sldId="273"/>
            <ac:spMk id="26" creationId="{5E58FCEA-C189-4546-A545-11A5623B5E01}"/>
          </ac:spMkLst>
        </pc:spChg>
        <pc:spChg chg="mod topLvl">
          <ac:chgData name="KatieAnn Skogsberg" userId="99b84120-3440-49e3-a380-08d6273bce8e" providerId="ADAL" clId="{73A19F30-2C64-48C8-B1A9-4A601E9DDE8A}" dt="2022-06-18T20:10:36.986" v="2946" actId="207"/>
          <ac:spMkLst>
            <pc:docMk/>
            <pc:sldMk cId="3472729579" sldId="273"/>
            <ac:spMk id="27" creationId="{352FF203-9FE2-490B-8379-6CEC4DDCCEC3}"/>
          </ac:spMkLst>
        </pc:spChg>
        <pc:spChg chg="mod">
          <ac:chgData name="KatieAnn Skogsberg" userId="99b84120-3440-49e3-a380-08d6273bce8e" providerId="ADAL" clId="{73A19F30-2C64-48C8-B1A9-4A601E9DDE8A}" dt="2022-06-18T20:09:54.174" v="2941" actId="165"/>
          <ac:spMkLst>
            <pc:docMk/>
            <pc:sldMk cId="3472729579" sldId="273"/>
            <ac:spMk id="29" creationId="{FF9597BF-404E-4D89-B14F-8941F3D01FAC}"/>
          </ac:spMkLst>
        </pc:spChg>
        <pc:spChg chg="mod">
          <ac:chgData name="KatieAnn Skogsberg" userId="99b84120-3440-49e3-a380-08d6273bce8e" providerId="ADAL" clId="{73A19F30-2C64-48C8-B1A9-4A601E9DDE8A}" dt="2022-06-18T20:09:54.174" v="2941" actId="165"/>
          <ac:spMkLst>
            <pc:docMk/>
            <pc:sldMk cId="3472729579" sldId="273"/>
            <ac:spMk id="30" creationId="{3C21FF9F-D362-433F-A87F-DD6BDB21EC3D}"/>
          </ac:spMkLst>
        </pc:spChg>
        <pc:spChg chg="add mod">
          <ac:chgData name="KatieAnn Skogsberg" userId="99b84120-3440-49e3-a380-08d6273bce8e" providerId="ADAL" clId="{73A19F30-2C64-48C8-B1A9-4A601E9DDE8A}" dt="2022-06-19T23:54:03.532" v="10901"/>
          <ac:spMkLst>
            <pc:docMk/>
            <pc:sldMk cId="3472729579" sldId="273"/>
            <ac:spMk id="33" creationId="{1905AB87-D909-4A77-AA47-06E6DCA20C92}"/>
          </ac:spMkLst>
        </pc:spChg>
        <pc:spChg chg="add mod">
          <ac:chgData name="KatieAnn Skogsberg" userId="99b84120-3440-49e3-a380-08d6273bce8e" providerId="ADAL" clId="{73A19F30-2C64-48C8-B1A9-4A601E9DDE8A}" dt="2022-06-20T02:48:29.459" v="12378" actId="1076"/>
          <ac:spMkLst>
            <pc:docMk/>
            <pc:sldMk cId="3472729579" sldId="273"/>
            <ac:spMk id="35" creationId="{6634CDC0-B8E7-4050-A0AC-5F03987588E5}"/>
          </ac:spMkLst>
        </pc:spChg>
        <pc:spChg chg="add mod">
          <ac:chgData name="KatieAnn Skogsberg" userId="99b84120-3440-49e3-a380-08d6273bce8e" providerId="ADAL" clId="{73A19F30-2C64-48C8-B1A9-4A601E9DDE8A}" dt="2022-06-20T02:48:55.925" v="12383" actId="113"/>
          <ac:spMkLst>
            <pc:docMk/>
            <pc:sldMk cId="3472729579" sldId="273"/>
            <ac:spMk id="37" creationId="{D65AC610-0519-4BAE-817D-9B32B942B6FF}"/>
          </ac:spMkLst>
        </pc:spChg>
        <pc:grpChg chg="add mod topLvl">
          <ac:chgData name="KatieAnn Skogsberg" userId="99b84120-3440-49e3-a380-08d6273bce8e" providerId="ADAL" clId="{73A19F30-2C64-48C8-B1A9-4A601E9DDE8A}" dt="2022-06-18T20:09:54.174" v="2941" actId="165"/>
          <ac:grpSpMkLst>
            <pc:docMk/>
            <pc:sldMk cId="3472729579" sldId="273"/>
            <ac:grpSpMk id="21" creationId="{6A9DCF74-0860-42B5-A8D5-946BCCADF2C4}"/>
          </ac:grpSpMkLst>
        </pc:grpChg>
        <pc:grpChg chg="add del mod topLvl">
          <ac:chgData name="KatieAnn Skogsberg" userId="99b84120-3440-49e3-a380-08d6273bce8e" providerId="ADAL" clId="{73A19F30-2C64-48C8-B1A9-4A601E9DDE8A}" dt="2022-06-18T20:10:10.823" v="2944" actId="165"/>
          <ac:grpSpMkLst>
            <pc:docMk/>
            <pc:sldMk cId="3472729579" sldId="273"/>
            <ac:grpSpMk id="22" creationId="{7980E66B-D28D-46E1-84D3-E4BC1A035908}"/>
          </ac:grpSpMkLst>
        </pc:grpChg>
        <pc:grpChg chg="add del mod topLvl">
          <ac:chgData name="KatieAnn Skogsberg" userId="99b84120-3440-49e3-a380-08d6273bce8e" providerId="ADAL" clId="{73A19F30-2C64-48C8-B1A9-4A601E9DDE8A}" dt="2022-06-18T20:10:11.555" v="2945" actId="165"/>
          <ac:grpSpMkLst>
            <pc:docMk/>
            <pc:sldMk cId="3472729579" sldId="273"/>
            <ac:grpSpMk id="25" creationId="{876EEFB2-F342-4AB4-BB40-B5B50B8F6443}"/>
          </ac:grpSpMkLst>
        </pc:grpChg>
        <pc:grpChg chg="add mod topLvl">
          <ac:chgData name="KatieAnn Skogsberg" userId="99b84120-3440-49e3-a380-08d6273bce8e" providerId="ADAL" clId="{73A19F30-2C64-48C8-B1A9-4A601E9DDE8A}" dt="2022-06-18T20:09:54.174" v="2941" actId="165"/>
          <ac:grpSpMkLst>
            <pc:docMk/>
            <pc:sldMk cId="3472729579" sldId="273"/>
            <ac:grpSpMk id="28" creationId="{C1AC32B3-B5D7-4F14-B911-C288218735E8}"/>
          </ac:grpSpMkLst>
        </pc:grpChg>
        <pc:grpChg chg="add del mod">
          <ac:chgData name="KatieAnn Skogsberg" userId="99b84120-3440-49e3-a380-08d6273bce8e" providerId="ADAL" clId="{73A19F30-2C64-48C8-B1A9-4A601E9DDE8A}" dt="2022-06-18T20:09:34.057" v="2939" actId="165"/>
          <ac:grpSpMkLst>
            <pc:docMk/>
            <pc:sldMk cId="3472729579" sldId="273"/>
            <ac:grpSpMk id="31" creationId="{C71FD120-D9A5-492F-BBFC-D75060729B98}"/>
          </ac:grpSpMkLst>
        </pc:grpChg>
        <pc:grpChg chg="add del mod">
          <ac:chgData name="KatieAnn Skogsberg" userId="99b84120-3440-49e3-a380-08d6273bce8e" providerId="ADAL" clId="{73A19F30-2C64-48C8-B1A9-4A601E9DDE8A}" dt="2022-06-18T20:09:54.174" v="2941" actId="165"/>
          <ac:grpSpMkLst>
            <pc:docMk/>
            <pc:sldMk cId="3472729579" sldId="273"/>
            <ac:grpSpMk id="32" creationId="{EA93DA30-77C3-4710-BF3D-B15F31E16A73}"/>
          </ac:grpSpMkLst>
        </pc:grpChg>
        <pc:graphicFrameChg chg="del mod ord">
          <ac:chgData name="KatieAnn Skogsberg" userId="99b84120-3440-49e3-a380-08d6273bce8e" providerId="ADAL" clId="{73A19F30-2C64-48C8-B1A9-4A601E9DDE8A}" dt="2022-06-18T19:38:41.985" v="1864" actId="478"/>
          <ac:graphicFrameMkLst>
            <pc:docMk/>
            <pc:sldMk cId="3472729579" sldId="273"/>
            <ac:graphicFrameMk id="3" creationId="{024472BA-1A2F-4E40-8E18-3A3954CB359A}"/>
          </ac:graphicFrameMkLst>
        </pc:graphicFrameChg>
        <pc:graphicFrameChg chg="add del mod modGraphic">
          <ac:chgData name="KatieAnn Skogsberg" userId="99b84120-3440-49e3-a380-08d6273bce8e" providerId="ADAL" clId="{73A19F30-2C64-48C8-B1A9-4A601E9DDE8A}" dt="2022-06-18T20:02:13.581" v="2812" actId="478"/>
          <ac:graphicFrameMkLst>
            <pc:docMk/>
            <pc:sldMk cId="3472729579" sldId="273"/>
            <ac:graphicFrameMk id="10" creationId="{561A9C21-72B7-4CFB-BD86-04421ED5D298}"/>
          </ac:graphicFrameMkLst>
        </pc:graphicFrameChg>
      </pc:sldChg>
      <pc:sldChg chg="modSp mod ord modNotesTx">
        <pc:chgData name="KatieAnn Skogsberg" userId="99b84120-3440-49e3-a380-08d6273bce8e" providerId="ADAL" clId="{73A19F30-2C64-48C8-B1A9-4A601E9DDE8A}" dt="2022-06-19T18:45:09.151" v="6816" actId="27636"/>
        <pc:sldMkLst>
          <pc:docMk/>
          <pc:sldMk cId="2965673303" sldId="275"/>
        </pc:sldMkLst>
        <pc:spChg chg="mod">
          <ac:chgData name="KatieAnn Skogsberg" userId="99b84120-3440-49e3-a380-08d6273bce8e" providerId="ADAL" clId="{73A19F30-2C64-48C8-B1A9-4A601E9DDE8A}" dt="2022-06-19T18:45:09.151" v="6816" actId="27636"/>
          <ac:spMkLst>
            <pc:docMk/>
            <pc:sldMk cId="2965673303" sldId="275"/>
            <ac:spMk id="2" creationId="{4B59DD14-0AB4-4450-A74B-1FC31864B50F}"/>
          </ac:spMkLst>
        </pc:spChg>
      </pc:sldChg>
      <pc:sldChg chg="modSp ord modAnim">
        <pc:chgData name="KatieAnn Skogsberg" userId="99b84120-3440-49e3-a380-08d6273bce8e" providerId="ADAL" clId="{73A19F30-2C64-48C8-B1A9-4A601E9DDE8A}" dt="2022-06-20T11:42:55.461" v="13050" actId="20577"/>
        <pc:sldMkLst>
          <pc:docMk/>
          <pc:sldMk cId="1793663121" sldId="276"/>
        </pc:sldMkLst>
        <pc:graphicFrameChg chg="mod">
          <ac:chgData name="KatieAnn Skogsberg" userId="99b84120-3440-49e3-a380-08d6273bce8e" providerId="ADAL" clId="{73A19F30-2C64-48C8-B1A9-4A601E9DDE8A}" dt="2022-06-20T11:42:55.461" v="13050" actId="20577"/>
          <ac:graphicFrameMkLst>
            <pc:docMk/>
            <pc:sldMk cId="1793663121" sldId="276"/>
            <ac:graphicFrameMk id="6" creationId="{B0B60513-E9CA-0942-0511-C8C99A4BA1D4}"/>
          </ac:graphicFrameMkLst>
        </pc:graphicFrameChg>
      </pc:sldChg>
      <pc:sldChg chg="del">
        <pc:chgData name="KatieAnn Skogsberg" userId="99b84120-3440-49e3-a380-08d6273bce8e" providerId="ADAL" clId="{73A19F30-2C64-48C8-B1A9-4A601E9DDE8A}" dt="2022-06-18T20:55:12.717" v="4386" actId="47"/>
        <pc:sldMkLst>
          <pc:docMk/>
          <pc:sldMk cId="3294501197" sldId="277"/>
        </pc:sldMkLst>
      </pc:sldChg>
      <pc:sldChg chg="addSp modSp mod ord modAnim modNotesTx">
        <pc:chgData name="KatieAnn Skogsberg" userId="99b84120-3440-49e3-a380-08d6273bce8e" providerId="ADAL" clId="{73A19F30-2C64-48C8-B1A9-4A601E9DDE8A}" dt="2022-06-20T10:36:56.011" v="12567" actId="20577"/>
        <pc:sldMkLst>
          <pc:docMk/>
          <pc:sldMk cId="2026642372" sldId="278"/>
        </pc:sldMkLst>
        <pc:spChg chg="mod">
          <ac:chgData name="KatieAnn Skogsberg" userId="99b84120-3440-49e3-a380-08d6273bce8e" providerId="ADAL" clId="{73A19F30-2C64-48C8-B1A9-4A601E9DDE8A}" dt="2022-06-20T01:23:39.297" v="10957" actId="1076"/>
          <ac:spMkLst>
            <pc:docMk/>
            <pc:sldMk cId="2026642372" sldId="278"/>
            <ac:spMk id="2" creationId="{4B59DD14-0AB4-4450-A74B-1FC31864B50F}"/>
          </ac:spMkLst>
        </pc:spChg>
        <pc:spChg chg="mod">
          <ac:chgData name="KatieAnn Skogsberg" userId="99b84120-3440-49e3-a380-08d6273bce8e" providerId="ADAL" clId="{73A19F30-2C64-48C8-B1A9-4A601E9DDE8A}" dt="2022-06-20T01:23:44.344" v="10959" actId="1076"/>
          <ac:spMkLst>
            <pc:docMk/>
            <pc:sldMk cId="2026642372" sldId="278"/>
            <ac:spMk id="4" creationId="{34A863AD-56C0-41E1-B3B7-82632B945D6E}"/>
          </ac:spMkLst>
        </pc:spChg>
        <pc:spChg chg="add mod">
          <ac:chgData name="KatieAnn Skogsberg" userId="99b84120-3440-49e3-a380-08d6273bce8e" providerId="ADAL" clId="{73A19F30-2C64-48C8-B1A9-4A601E9DDE8A}" dt="2022-06-19T23:54:16.497" v="10905"/>
          <ac:spMkLst>
            <pc:docMk/>
            <pc:sldMk cId="2026642372" sldId="278"/>
            <ac:spMk id="5" creationId="{F8292060-B19C-422D-AE6B-12ACF75CEDE4}"/>
          </ac:spMkLst>
        </pc:spChg>
        <pc:graphicFrameChg chg="mod">
          <ac:chgData name="KatieAnn Skogsberg" userId="99b84120-3440-49e3-a380-08d6273bce8e" providerId="ADAL" clId="{73A19F30-2C64-48C8-B1A9-4A601E9DDE8A}" dt="2022-06-20T10:36:56.011" v="12567" actId="20577"/>
          <ac:graphicFrameMkLst>
            <pc:docMk/>
            <pc:sldMk cId="2026642372" sldId="278"/>
            <ac:graphicFrameMk id="6" creationId="{59D4873A-E2FE-4CB9-B5D0-921726004E6B}"/>
          </ac:graphicFrameMkLst>
        </pc:graphicFrameChg>
        <pc:picChg chg="add mod">
          <ac:chgData name="KatieAnn Skogsberg" userId="99b84120-3440-49e3-a380-08d6273bce8e" providerId="ADAL" clId="{73A19F30-2C64-48C8-B1A9-4A601E9DDE8A}" dt="2022-06-20T01:25:50.569" v="10966" actId="1076"/>
          <ac:picMkLst>
            <pc:docMk/>
            <pc:sldMk cId="2026642372" sldId="278"/>
            <ac:picMk id="7" creationId="{967B3092-4193-405D-8679-3B6903D23224}"/>
          </ac:picMkLst>
        </pc:picChg>
      </pc:sldChg>
      <pc:sldChg chg="del">
        <pc:chgData name="KatieAnn Skogsberg" userId="99b84120-3440-49e3-a380-08d6273bce8e" providerId="ADAL" clId="{73A19F30-2C64-48C8-B1A9-4A601E9DDE8A}" dt="2022-06-18T20:55:34" v="4389" actId="47"/>
        <pc:sldMkLst>
          <pc:docMk/>
          <pc:sldMk cId="649263271" sldId="280"/>
        </pc:sldMkLst>
      </pc:sldChg>
      <pc:sldChg chg="del">
        <pc:chgData name="KatieAnn Skogsberg" userId="99b84120-3440-49e3-a380-08d6273bce8e" providerId="ADAL" clId="{73A19F30-2C64-48C8-B1A9-4A601E9DDE8A}" dt="2022-06-18T20:55:34" v="4389" actId="47"/>
        <pc:sldMkLst>
          <pc:docMk/>
          <pc:sldMk cId="2625735260" sldId="281"/>
        </pc:sldMkLst>
      </pc:sldChg>
      <pc:sldChg chg="del">
        <pc:chgData name="KatieAnn Skogsberg" userId="99b84120-3440-49e3-a380-08d6273bce8e" providerId="ADAL" clId="{73A19F30-2C64-48C8-B1A9-4A601E9DDE8A}" dt="2022-06-18T20:55:34" v="4389" actId="47"/>
        <pc:sldMkLst>
          <pc:docMk/>
          <pc:sldMk cId="2254349667" sldId="282"/>
        </pc:sldMkLst>
      </pc:sldChg>
      <pc:sldChg chg="del">
        <pc:chgData name="KatieAnn Skogsberg" userId="99b84120-3440-49e3-a380-08d6273bce8e" providerId="ADAL" clId="{73A19F30-2C64-48C8-B1A9-4A601E9DDE8A}" dt="2022-06-18T20:55:34" v="4389" actId="47"/>
        <pc:sldMkLst>
          <pc:docMk/>
          <pc:sldMk cId="15958418" sldId="283"/>
        </pc:sldMkLst>
      </pc:sldChg>
      <pc:sldChg chg="del ord">
        <pc:chgData name="KatieAnn Skogsberg" userId="99b84120-3440-49e3-a380-08d6273bce8e" providerId="ADAL" clId="{73A19F30-2C64-48C8-B1A9-4A601E9DDE8A}" dt="2022-06-19T23:54:33.392" v="10909" actId="47"/>
        <pc:sldMkLst>
          <pc:docMk/>
          <pc:sldMk cId="2600124216" sldId="284"/>
        </pc:sldMkLst>
      </pc:sldChg>
      <pc:sldChg chg="del">
        <pc:chgData name="KatieAnn Skogsberg" userId="99b84120-3440-49e3-a380-08d6273bce8e" providerId="ADAL" clId="{73A19F30-2C64-48C8-B1A9-4A601E9DDE8A}" dt="2022-06-18T20:55:34" v="4389" actId="47"/>
        <pc:sldMkLst>
          <pc:docMk/>
          <pc:sldMk cId="1993623207" sldId="285"/>
        </pc:sldMkLst>
      </pc:sldChg>
      <pc:sldChg chg="addSp modSp ord">
        <pc:chgData name="KatieAnn Skogsberg" userId="99b84120-3440-49e3-a380-08d6273bce8e" providerId="ADAL" clId="{73A19F30-2C64-48C8-B1A9-4A601E9DDE8A}" dt="2022-06-19T23:54:19.541" v="10906"/>
        <pc:sldMkLst>
          <pc:docMk/>
          <pc:sldMk cId="2042730376" sldId="286"/>
        </pc:sldMkLst>
        <pc:spChg chg="add mod">
          <ac:chgData name="KatieAnn Skogsberg" userId="99b84120-3440-49e3-a380-08d6273bce8e" providerId="ADAL" clId="{73A19F30-2C64-48C8-B1A9-4A601E9DDE8A}" dt="2022-06-19T23:54:19.541" v="10906"/>
          <ac:spMkLst>
            <pc:docMk/>
            <pc:sldMk cId="2042730376" sldId="286"/>
            <ac:spMk id="6" creationId="{C6864D1C-5452-46F0-9783-6BFED9EA217B}"/>
          </ac:spMkLst>
        </pc:spChg>
      </pc:sldChg>
      <pc:sldChg chg="del">
        <pc:chgData name="KatieAnn Skogsberg" userId="99b84120-3440-49e3-a380-08d6273bce8e" providerId="ADAL" clId="{73A19F30-2C64-48C8-B1A9-4A601E9DDE8A}" dt="2022-06-18T20:55:21.560" v="4387" actId="47"/>
        <pc:sldMkLst>
          <pc:docMk/>
          <pc:sldMk cId="1238705215" sldId="287"/>
        </pc:sldMkLst>
      </pc:sldChg>
      <pc:sldChg chg="del">
        <pc:chgData name="KatieAnn Skogsberg" userId="99b84120-3440-49e3-a380-08d6273bce8e" providerId="ADAL" clId="{73A19F30-2C64-48C8-B1A9-4A601E9DDE8A}" dt="2022-06-18T20:55:24.091" v="4388" actId="47"/>
        <pc:sldMkLst>
          <pc:docMk/>
          <pc:sldMk cId="1408286522" sldId="288"/>
        </pc:sldMkLst>
      </pc:sldChg>
      <pc:sldChg chg="addSp modSp ord">
        <pc:chgData name="KatieAnn Skogsberg" userId="99b84120-3440-49e3-a380-08d6273bce8e" providerId="ADAL" clId="{73A19F30-2C64-48C8-B1A9-4A601E9DDE8A}" dt="2022-06-19T23:54:23.130" v="10907"/>
        <pc:sldMkLst>
          <pc:docMk/>
          <pc:sldMk cId="1142086453" sldId="289"/>
        </pc:sldMkLst>
        <pc:spChg chg="add mod">
          <ac:chgData name="KatieAnn Skogsberg" userId="99b84120-3440-49e3-a380-08d6273bce8e" providerId="ADAL" clId="{73A19F30-2C64-48C8-B1A9-4A601E9DDE8A}" dt="2022-06-19T23:54:23.130" v="10907"/>
          <ac:spMkLst>
            <pc:docMk/>
            <pc:sldMk cId="1142086453" sldId="289"/>
            <ac:spMk id="5" creationId="{E41D9FA3-7B72-415F-909A-F39AC8D29F31}"/>
          </ac:spMkLst>
        </pc:spChg>
      </pc:sldChg>
      <pc:sldChg chg="del ord">
        <pc:chgData name="KatieAnn Skogsberg" userId="99b84120-3440-49e3-a380-08d6273bce8e" providerId="ADAL" clId="{73A19F30-2C64-48C8-B1A9-4A601E9DDE8A}" dt="2022-06-20T11:26:49.964" v="12934" actId="47"/>
        <pc:sldMkLst>
          <pc:docMk/>
          <pc:sldMk cId="3811620038" sldId="290"/>
        </pc:sldMkLst>
      </pc:sldChg>
      <pc:sldChg chg="modSp del mod ord modNotesTx">
        <pc:chgData name="KatieAnn Skogsberg" userId="99b84120-3440-49e3-a380-08d6273bce8e" providerId="ADAL" clId="{73A19F30-2C64-48C8-B1A9-4A601E9DDE8A}" dt="2022-06-20T02:42:08.117" v="12350" actId="47"/>
        <pc:sldMkLst>
          <pc:docMk/>
          <pc:sldMk cId="1276439929" sldId="291"/>
        </pc:sldMkLst>
        <pc:spChg chg="mod">
          <ac:chgData name="KatieAnn Skogsberg" userId="99b84120-3440-49e3-a380-08d6273bce8e" providerId="ADAL" clId="{73A19F30-2C64-48C8-B1A9-4A601E9DDE8A}" dt="2022-06-18T16:49:19.356" v="129" actId="20577"/>
          <ac:spMkLst>
            <pc:docMk/>
            <pc:sldMk cId="1276439929" sldId="291"/>
            <ac:spMk id="2" creationId="{4B59DD14-0AB4-4450-A74B-1FC31864B50F}"/>
          </ac:spMkLst>
        </pc:spChg>
      </pc:sldChg>
      <pc:sldChg chg="add del">
        <pc:chgData name="KatieAnn Skogsberg" userId="99b84120-3440-49e3-a380-08d6273bce8e" providerId="ADAL" clId="{73A19F30-2C64-48C8-B1A9-4A601E9DDE8A}" dt="2022-06-18T16:50:10.655" v="136" actId="47"/>
        <pc:sldMkLst>
          <pc:docMk/>
          <pc:sldMk cId="199909710" sldId="292"/>
        </pc:sldMkLst>
      </pc:sldChg>
      <pc:sldChg chg="addSp delSp modSp add del mod delAnim modNotesTx">
        <pc:chgData name="KatieAnn Skogsberg" userId="99b84120-3440-49e3-a380-08d6273bce8e" providerId="ADAL" clId="{73A19F30-2C64-48C8-B1A9-4A601E9DDE8A}" dt="2022-06-18T18:53:34.221" v="1209" actId="47"/>
        <pc:sldMkLst>
          <pc:docMk/>
          <pc:sldMk cId="671149577" sldId="292"/>
        </pc:sldMkLst>
        <pc:spChg chg="mod">
          <ac:chgData name="KatieAnn Skogsberg" userId="99b84120-3440-49e3-a380-08d6273bce8e" providerId="ADAL" clId="{73A19F30-2C64-48C8-B1A9-4A601E9DDE8A}" dt="2022-06-18T18:25:17.588" v="241" actId="20577"/>
          <ac:spMkLst>
            <pc:docMk/>
            <pc:sldMk cId="671149577" sldId="292"/>
            <ac:spMk id="2" creationId="{4B59DD14-0AB4-4450-A74B-1FC31864B50F}"/>
          </ac:spMkLst>
        </pc:spChg>
        <pc:spChg chg="add mod">
          <ac:chgData name="KatieAnn Skogsberg" userId="99b84120-3440-49e3-a380-08d6273bce8e" providerId="ADAL" clId="{73A19F30-2C64-48C8-B1A9-4A601E9DDE8A}" dt="2022-06-18T18:41:03.013" v="745" actId="14100"/>
          <ac:spMkLst>
            <pc:docMk/>
            <pc:sldMk cId="671149577" sldId="292"/>
            <ac:spMk id="4" creationId="{04EFAD0F-D7F0-4F1D-AEB8-47FEC012B119}"/>
          </ac:spMkLst>
        </pc:spChg>
        <pc:graphicFrameChg chg="del mod">
          <ac:chgData name="KatieAnn Skogsberg" userId="99b84120-3440-49e3-a380-08d6273bce8e" providerId="ADAL" clId="{73A19F30-2C64-48C8-B1A9-4A601E9DDE8A}" dt="2022-06-18T18:37:56.288" v="527" actId="478"/>
          <ac:graphicFrameMkLst>
            <pc:docMk/>
            <pc:sldMk cId="671149577" sldId="292"/>
            <ac:graphicFrameMk id="5" creationId="{A6B07B35-AEC7-490E-BF80-A4BAC1C2C356}"/>
          </ac:graphicFrameMkLst>
        </pc:graphicFrameChg>
        <pc:picChg chg="add del mod">
          <ac:chgData name="KatieAnn Skogsberg" userId="99b84120-3440-49e3-a380-08d6273bce8e" providerId="ADAL" clId="{73A19F30-2C64-48C8-B1A9-4A601E9DDE8A}" dt="2022-06-18T18:46:38.441" v="838" actId="478"/>
          <ac:picMkLst>
            <pc:docMk/>
            <pc:sldMk cId="671149577" sldId="292"/>
            <ac:picMk id="8" creationId="{698173FB-65BA-48F8-88E7-033BBD16A7C8}"/>
          </ac:picMkLst>
        </pc:picChg>
      </pc:sldChg>
      <pc:sldChg chg="new del">
        <pc:chgData name="KatieAnn Skogsberg" userId="99b84120-3440-49e3-a380-08d6273bce8e" providerId="ADAL" clId="{73A19F30-2C64-48C8-B1A9-4A601E9DDE8A}" dt="2022-06-18T16:50:05.113" v="134" actId="680"/>
        <pc:sldMkLst>
          <pc:docMk/>
          <pc:sldMk cId="2056107107" sldId="292"/>
        </pc:sldMkLst>
      </pc:sldChg>
      <pc:sldChg chg="add del">
        <pc:chgData name="KatieAnn Skogsberg" userId="99b84120-3440-49e3-a380-08d6273bce8e" providerId="ADAL" clId="{73A19F30-2C64-48C8-B1A9-4A601E9DDE8A}" dt="2022-06-18T19:02:09.344" v="1372" actId="47"/>
        <pc:sldMkLst>
          <pc:docMk/>
          <pc:sldMk cId="1893963245" sldId="293"/>
        </pc:sldMkLst>
      </pc:sldChg>
      <pc:sldChg chg="delSp modSp add mod setBg modAnim modNotesTx">
        <pc:chgData name="KatieAnn Skogsberg" userId="99b84120-3440-49e3-a380-08d6273bce8e" providerId="ADAL" clId="{73A19F30-2C64-48C8-B1A9-4A601E9DDE8A}" dt="2022-06-19T18:27:54.164" v="5646" actId="20577"/>
        <pc:sldMkLst>
          <pc:docMk/>
          <pc:sldMk cId="2956230819" sldId="294"/>
        </pc:sldMkLst>
        <pc:spChg chg="mod">
          <ac:chgData name="KatieAnn Skogsberg" userId="99b84120-3440-49e3-a380-08d6273bce8e" providerId="ADAL" clId="{73A19F30-2C64-48C8-B1A9-4A601E9DDE8A}" dt="2022-06-18T18:46:29.426" v="837" actId="1076"/>
          <ac:spMkLst>
            <pc:docMk/>
            <pc:sldMk cId="2956230819" sldId="294"/>
            <ac:spMk id="2" creationId="{4B59DD14-0AB4-4450-A74B-1FC31864B50F}"/>
          </ac:spMkLst>
        </pc:spChg>
        <pc:spChg chg="mod">
          <ac:chgData name="KatieAnn Skogsberg" userId="99b84120-3440-49e3-a380-08d6273bce8e" providerId="ADAL" clId="{73A19F30-2C64-48C8-B1A9-4A601E9DDE8A}" dt="2022-06-19T17:58:04.731" v="4404" actId="14100"/>
          <ac:spMkLst>
            <pc:docMk/>
            <pc:sldMk cId="2956230819" sldId="294"/>
            <ac:spMk id="4" creationId="{04EFAD0F-D7F0-4F1D-AEB8-47FEC012B119}"/>
          </ac:spMkLst>
        </pc:spChg>
        <pc:picChg chg="del">
          <ac:chgData name="KatieAnn Skogsberg" userId="99b84120-3440-49e3-a380-08d6273bce8e" providerId="ADAL" clId="{73A19F30-2C64-48C8-B1A9-4A601E9DDE8A}" dt="2022-06-18T18:44:08.984" v="753" actId="478"/>
          <ac:picMkLst>
            <pc:docMk/>
            <pc:sldMk cId="2956230819" sldId="294"/>
            <ac:picMk id="8" creationId="{698173FB-65BA-48F8-88E7-033BBD16A7C8}"/>
          </ac:picMkLst>
        </pc:picChg>
      </pc:sldChg>
      <pc:sldChg chg="modSp add mod setBg modAnim modNotesTx">
        <pc:chgData name="KatieAnn Skogsberg" userId="99b84120-3440-49e3-a380-08d6273bce8e" providerId="ADAL" clId="{73A19F30-2C64-48C8-B1A9-4A601E9DDE8A}" dt="2022-06-19T18:30:08.699" v="6061" actId="20577"/>
        <pc:sldMkLst>
          <pc:docMk/>
          <pc:sldMk cId="2477932297" sldId="295"/>
        </pc:sldMkLst>
        <pc:spChg chg="mod">
          <ac:chgData name="KatieAnn Skogsberg" userId="99b84120-3440-49e3-a380-08d6273bce8e" providerId="ADAL" clId="{73A19F30-2C64-48C8-B1A9-4A601E9DDE8A}" dt="2022-06-19T17:57:25.674" v="4397"/>
          <ac:spMkLst>
            <pc:docMk/>
            <pc:sldMk cId="2477932297" sldId="295"/>
            <ac:spMk id="4" creationId="{04EFAD0F-D7F0-4F1D-AEB8-47FEC012B119}"/>
          </ac:spMkLst>
        </pc:spChg>
      </pc:sldChg>
      <pc:sldChg chg="addSp modSp add mod setBg modAnim modNotesTx">
        <pc:chgData name="KatieAnn Skogsberg" userId="99b84120-3440-49e3-a380-08d6273bce8e" providerId="ADAL" clId="{73A19F30-2C64-48C8-B1A9-4A601E9DDE8A}" dt="2022-06-19T18:40:02.537" v="6433"/>
        <pc:sldMkLst>
          <pc:docMk/>
          <pc:sldMk cId="2480559887" sldId="296"/>
        </pc:sldMkLst>
        <pc:spChg chg="mod">
          <ac:chgData name="KatieAnn Skogsberg" userId="99b84120-3440-49e3-a380-08d6273bce8e" providerId="ADAL" clId="{73A19F30-2C64-48C8-B1A9-4A601E9DDE8A}" dt="2022-06-19T18:38:45.307" v="6387" actId="1076"/>
          <ac:spMkLst>
            <pc:docMk/>
            <pc:sldMk cId="2480559887" sldId="296"/>
            <ac:spMk id="4" creationId="{04EFAD0F-D7F0-4F1D-AEB8-47FEC012B119}"/>
          </ac:spMkLst>
        </pc:spChg>
        <pc:graphicFrameChg chg="add mod">
          <ac:chgData name="KatieAnn Skogsberg" userId="99b84120-3440-49e3-a380-08d6273bce8e" providerId="ADAL" clId="{73A19F30-2C64-48C8-B1A9-4A601E9DDE8A}" dt="2022-06-19T18:38:50.353" v="6388" actId="1076"/>
          <ac:graphicFrameMkLst>
            <pc:docMk/>
            <pc:sldMk cId="2480559887" sldId="296"/>
            <ac:graphicFrameMk id="5" creationId="{859807C2-51FB-4312-A6AA-E89D1070B02D}"/>
          </ac:graphicFrameMkLst>
        </pc:graphicFrameChg>
      </pc:sldChg>
      <pc:sldChg chg="add del">
        <pc:chgData name="KatieAnn Skogsberg" userId="99b84120-3440-49e3-a380-08d6273bce8e" providerId="ADAL" clId="{73A19F30-2C64-48C8-B1A9-4A601E9DDE8A}" dt="2022-06-18T19:54:28.828" v="2463" actId="47"/>
        <pc:sldMkLst>
          <pc:docMk/>
          <pc:sldMk cId="3476675117" sldId="297"/>
        </pc:sldMkLst>
      </pc:sldChg>
      <pc:sldChg chg="delSp new mod setBg modNotesTx">
        <pc:chgData name="KatieAnn Skogsberg" userId="99b84120-3440-49e3-a380-08d6273bce8e" providerId="ADAL" clId="{73A19F30-2C64-48C8-B1A9-4A601E9DDE8A}" dt="2022-06-20T10:22:00.671" v="12405" actId="478"/>
        <pc:sldMkLst>
          <pc:docMk/>
          <pc:sldMk cId="3668748229" sldId="298"/>
        </pc:sldMkLst>
        <pc:spChg chg="del">
          <ac:chgData name="KatieAnn Skogsberg" userId="99b84120-3440-49e3-a380-08d6273bce8e" providerId="ADAL" clId="{73A19F30-2C64-48C8-B1A9-4A601E9DDE8A}" dt="2022-06-20T10:22:00.671" v="12405" actId="478"/>
          <ac:spMkLst>
            <pc:docMk/>
            <pc:sldMk cId="3668748229" sldId="298"/>
            <ac:spMk id="2" creationId="{D7AD6EB1-6F01-4055-B75B-EE36AAD7A194}"/>
          </ac:spMkLst>
        </pc:spChg>
        <pc:spChg chg="del">
          <ac:chgData name="KatieAnn Skogsberg" userId="99b84120-3440-49e3-a380-08d6273bce8e" providerId="ADAL" clId="{73A19F30-2C64-48C8-B1A9-4A601E9DDE8A}" dt="2022-06-20T10:21:58.775" v="12404" actId="478"/>
          <ac:spMkLst>
            <pc:docMk/>
            <pc:sldMk cId="3668748229" sldId="298"/>
            <ac:spMk id="3" creationId="{5106C464-9B57-4F52-9105-0BD685A4B1C1}"/>
          </ac:spMkLst>
        </pc:spChg>
      </pc:sldChg>
      <pc:sldChg chg="addSp delSp modSp add del mod">
        <pc:chgData name="KatieAnn Skogsberg" userId="99b84120-3440-49e3-a380-08d6273bce8e" providerId="ADAL" clId="{73A19F30-2C64-48C8-B1A9-4A601E9DDE8A}" dt="2022-06-18T20:40:20.112" v="4124" actId="47"/>
        <pc:sldMkLst>
          <pc:docMk/>
          <pc:sldMk cId="3295003119" sldId="299"/>
        </pc:sldMkLst>
        <pc:spChg chg="mod">
          <ac:chgData name="KatieAnn Skogsberg" userId="99b84120-3440-49e3-a380-08d6273bce8e" providerId="ADAL" clId="{73A19F30-2C64-48C8-B1A9-4A601E9DDE8A}" dt="2022-06-18T19:54:55.253" v="2492" actId="20577"/>
          <ac:spMkLst>
            <pc:docMk/>
            <pc:sldMk cId="3295003119" sldId="299"/>
            <ac:spMk id="2" creationId="{4B59DD14-0AB4-4450-A74B-1FC31864B50F}"/>
          </ac:spMkLst>
        </pc:spChg>
        <pc:spChg chg="add del mod">
          <ac:chgData name="KatieAnn Skogsberg" userId="99b84120-3440-49e3-a380-08d6273bce8e" providerId="ADAL" clId="{73A19F30-2C64-48C8-B1A9-4A601E9DDE8A}" dt="2022-06-18T20:12:44.891" v="2951" actId="12084"/>
          <ac:spMkLst>
            <pc:docMk/>
            <pc:sldMk cId="3295003119" sldId="299"/>
            <ac:spMk id="4" creationId="{8DA3CCF5-1A3C-404D-8E04-C00EEDC7D350}"/>
          </ac:spMkLst>
        </pc:spChg>
        <pc:graphicFrameChg chg="add mod">
          <ac:chgData name="KatieAnn Skogsberg" userId="99b84120-3440-49e3-a380-08d6273bce8e" providerId="ADAL" clId="{73A19F30-2C64-48C8-B1A9-4A601E9DDE8A}" dt="2022-06-18T20:17:38.250" v="3041" actId="20577"/>
          <ac:graphicFrameMkLst>
            <pc:docMk/>
            <pc:sldMk cId="3295003119" sldId="299"/>
            <ac:graphicFrameMk id="5" creationId="{4642AF66-58D5-4A2E-8236-20ED7F0258FA}"/>
          </ac:graphicFrameMkLst>
        </pc:graphicFrameChg>
        <pc:graphicFrameChg chg="del">
          <ac:chgData name="KatieAnn Skogsberg" userId="99b84120-3440-49e3-a380-08d6273bce8e" providerId="ADAL" clId="{73A19F30-2C64-48C8-B1A9-4A601E9DDE8A}" dt="2022-06-18T19:55:16.320" v="2493" actId="478"/>
          <ac:graphicFrameMkLst>
            <pc:docMk/>
            <pc:sldMk cId="3295003119" sldId="299"/>
            <ac:graphicFrameMk id="10" creationId="{561A9C21-72B7-4CFB-BD86-04421ED5D298}"/>
          </ac:graphicFrameMkLst>
        </pc:graphicFrameChg>
      </pc:sldChg>
      <pc:sldChg chg="addSp delSp modSp add del mod modAnim modNotesTx">
        <pc:chgData name="KatieAnn Skogsberg" userId="99b84120-3440-49e3-a380-08d6273bce8e" providerId="ADAL" clId="{73A19F30-2C64-48C8-B1A9-4A601E9DDE8A}" dt="2022-06-20T02:42:52.136" v="12351" actId="47"/>
        <pc:sldMkLst>
          <pc:docMk/>
          <pc:sldMk cId="4284992356" sldId="300"/>
        </pc:sldMkLst>
        <pc:spChg chg="mod">
          <ac:chgData name="KatieAnn Skogsberg" userId="99b84120-3440-49e3-a380-08d6273bce8e" providerId="ADAL" clId="{73A19F30-2C64-48C8-B1A9-4A601E9DDE8A}" dt="2022-06-18T20:18:52.615" v="3058" actId="20577"/>
          <ac:spMkLst>
            <pc:docMk/>
            <pc:sldMk cId="4284992356" sldId="300"/>
            <ac:spMk id="2" creationId="{4B59DD14-0AB4-4450-A74B-1FC31864B50F}"/>
          </ac:spMkLst>
        </pc:spChg>
        <pc:spChg chg="add mod topLvl">
          <ac:chgData name="KatieAnn Skogsberg" userId="99b84120-3440-49e3-a380-08d6273bce8e" providerId="ADAL" clId="{73A19F30-2C64-48C8-B1A9-4A601E9DDE8A}" dt="2022-06-20T01:37:00.503" v="11093" actId="165"/>
          <ac:spMkLst>
            <pc:docMk/>
            <pc:sldMk cId="4284992356" sldId="300"/>
            <ac:spMk id="5" creationId="{54D8166C-49DF-4213-94C4-EA81D0D197F2}"/>
          </ac:spMkLst>
        </pc:spChg>
        <pc:spChg chg="del mod">
          <ac:chgData name="KatieAnn Skogsberg" userId="99b84120-3440-49e3-a380-08d6273bce8e" providerId="ADAL" clId="{73A19F30-2C64-48C8-B1A9-4A601E9DDE8A}" dt="2022-06-20T01:32:25.263" v="11068" actId="478"/>
          <ac:spMkLst>
            <pc:docMk/>
            <pc:sldMk cId="4284992356" sldId="300"/>
            <ac:spMk id="11" creationId="{A72B75F5-86F6-4871-9574-8B9DDD4FA8EB}"/>
          </ac:spMkLst>
        </pc:spChg>
        <pc:spChg chg="add mod topLvl">
          <ac:chgData name="KatieAnn Skogsberg" userId="99b84120-3440-49e3-a380-08d6273bce8e" providerId="ADAL" clId="{73A19F30-2C64-48C8-B1A9-4A601E9DDE8A}" dt="2022-06-20T01:36:47.476" v="11090" actId="165"/>
          <ac:spMkLst>
            <pc:docMk/>
            <pc:sldMk cId="4284992356" sldId="300"/>
            <ac:spMk id="33" creationId="{E2AD8231-9105-4E6C-B8B8-6F4D2986DC1A}"/>
          </ac:spMkLst>
        </pc:spChg>
        <pc:spChg chg="add mod topLvl">
          <ac:chgData name="KatieAnn Skogsberg" userId="99b84120-3440-49e3-a380-08d6273bce8e" providerId="ADAL" clId="{73A19F30-2C64-48C8-B1A9-4A601E9DDE8A}" dt="2022-06-20T01:36:52.989" v="11091" actId="165"/>
          <ac:spMkLst>
            <pc:docMk/>
            <pc:sldMk cId="4284992356" sldId="300"/>
            <ac:spMk id="34" creationId="{81963AC9-5F73-4089-B111-F050660A440B}"/>
          </ac:spMkLst>
        </pc:spChg>
        <pc:spChg chg="add mod topLvl">
          <ac:chgData name="KatieAnn Skogsberg" userId="99b84120-3440-49e3-a380-08d6273bce8e" providerId="ADAL" clId="{73A19F30-2C64-48C8-B1A9-4A601E9DDE8A}" dt="2022-06-20T01:36:56.084" v="11092" actId="165"/>
          <ac:spMkLst>
            <pc:docMk/>
            <pc:sldMk cId="4284992356" sldId="300"/>
            <ac:spMk id="35" creationId="{8B1D38E9-DA2A-48E0-877A-BC5611ACD697}"/>
          </ac:spMkLst>
        </pc:spChg>
        <pc:spChg chg="add mod">
          <ac:chgData name="KatieAnn Skogsberg" userId="99b84120-3440-49e3-a380-08d6273bce8e" providerId="ADAL" clId="{73A19F30-2C64-48C8-B1A9-4A601E9DDE8A}" dt="2022-06-19T23:54:08.329" v="10902"/>
          <ac:spMkLst>
            <pc:docMk/>
            <pc:sldMk cId="4284992356" sldId="300"/>
            <ac:spMk id="36" creationId="{784E39D4-1838-4A35-81E3-B9FF9E7609FD}"/>
          </ac:spMkLst>
        </pc:spChg>
        <pc:grpChg chg="add del mod">
          <ac:chgData name="KatieAnn Skogsberg" userId="99b84120-3440-49e3-a380-08d6273bce8e" providerId="ADAL" clId="{73A19F30-2C64-48C8-B1A9-4A601E9DDE8A}" dt="2022-06-20T01:36:47.476" v="11090" actId="165"/>
          <ac:grpSpMkLst>
            <pc:docMk/>
            <pc:sldMk cId="4284992356" sldId="300"/>
            <ac:grpSpMk id="6" creationId="{6B2417FC-D32E-48C6-B475-55D35DE20879}"/>
          </ac:grpSpMkLst>
        </pc:grpChg>
        <pc:grpChg chg="add del mod">
          <ac:chgData name="KatieAnn Skogsberg" userId="99b84120-3440-49e3-a380-08d6273bce8e" providerId="ADAL" clId="{73A19F30-2C64-48C8-B1A9-4A601E9DDE8A}" dt="2022-06-20T01:37:00.503" v="11093" actId="165"/>
          <ac:grpSpMkLst>
            <pc:docMk/>
            <pc:sldMk cId="4284992356" sldId="300"/>
            <ac:grpSpMk id="7" creationId="{887CD84A-A909-4FF3-9B71-FF050741D437}"/>
          </ac:grpSpMkLst>
        </pc:grpChg>
        <pc:grpChg chg="add del mod">
          <ac:chgData name="KatieAnn Skogsberg" userId="99b84120-3440-49e3-a380-08d6273bce8e" providerId="ADAL" clId="{73A19F30-2C64-48C8-B1A9-4A601E9DDE8A}" dt="2022-06-20T01:36:52.989" v="11091" actId="165"/>
          <ac:grpSpMkLst>
            <pc:docMk/>
            <pc:sldMk cId="4284992356" sldId="300"/>
            <ac:grpSpMk id="8" creationId="{02D24D85-C720-4B63-A622-7C1C7EA1DAA1}"/>
          </ac:grpSpMkLst>
        </pc:grpChg>
        <pc:grpChg chg="add del mod">
          <ac:chgData name="KatieAnn Skogsberg" userId="99b84120-3440-49e3-a380-08d6273bce8e" providerId="ADAL" clId="{73A19F30-2C64-48C8-B1A9-4A601E9DDE8A}" dt="2022-06-20T01:36:56.084" v="11092" actId="165"/>
          <ac:grpSpMkLst>
            <pc:docMk/>
            <pc:sldMk cId="4284992356" sldId="300"/>
            <ac:grpSpMk id="9" creationId="{5A6CDB3F-E829-4349-B462-054DD5EEAC20}"/>
          </ac:grpSpMkLst>
        </pc:grpChg>
        <pc:grpChg chg="mod">
          <ac:chgData name="KatieAnn Skogsberg" userId="99b84120-3440-49e3-a380-08d6273bce8e" providerId="ADAL" clId="{73A19F30-2C64-48C8-B1A9-4A601E9DDE8A}" dt="2022-06-20T01:32:48.244" v="11074" actId="1076"/>
          <ac:grpSpMkLst>
            <pc:docMk/>
            <pc:sldMk cId="4284992356" sldId="300"/>
            <ac:grpSpMk id="22" creationId="{7980E66B-D28D-46E1-84D3-E4BC1A035908}"/>
          </ac:grpSpMkLst>
        </pc:grpChg>
        <pc:picChg chg="add mod topLvl modCrop">
          <ac:chgData name="KatieAnn Skogsberg" userId="99b84120-3440-49e3-a380-08d6273bce8e" providerId="ADAL" clId="{73A19F30-2C64-48C8-B1A9-4A601E9DDE8A}" dt="2022-06-20T01:37:00.503" v="11093" actId="165"/>
          <ac:picMkLst>
            <pc:docMk/>
            <pc:sldMk cId="4284992356" sldId="300"/>
            <ac:picMk id="4" creationId="{741EAFB7-07FA-4121-BC2C-6C9718CC2650}"/>
          </ac:picMkLst>
        </pc:picChg>
        <pc:picChg chg="add mod topLvl modCrop">
          <ac:chgData name="KatieAnn Skogsberg" userId="99b84120-3440-49e3-a380-08d6273bce8e" providerId="ADAL" clId="{73A19F30-2C64-48C8-B1A9-4A601E9DDE8A}" dt="2022-06-20T01:36:47.476" v="11090" actId="165"/>
          <ac:picMkLst>
            <pc:docMk/>
            <pc:sldMk cId="4284992356" sldId="300"/>
            <ac:picMk id="18" creationId="{43470157-FF4D-4B70-B59C-00883768AD03}"/>
          </ac:picMkLst>
        </pc:picChg>
        <pc:picChg chg="add del mod">
          <ac:chgData name="KatieAnn Skogsberg" userId="99b84120-3440-49e3-a380-08d6273bce8e" providerId="ADAL" clId="{73A19F30-2C64-48C8-B1A9-4A601E9DDE8A}" dt="2022-06-18T20:23:54.602" v="3085" actId="478"/>
          <ac:picMkLst>
            <pc:docMk/>
            <pc:sldMk cId="4284992356" sldId="300"/>
            <ac:picMk id="19" creationId="{C7BEAB7C-4546-4376-A2B1-2FED1BA8F584}"/>
          </ac:picMkLst>
        </pc:picChg>
        <pc:picChg chg="add mod topLvl modCrop">
          <ac:chgData name="KatieAnn Skogsberg" userId="99b84120-3440-49e3-a380-08d6273bce8e" providerId="ADAL" clId="{73A19F30-2C64-48C8-B1A9-4A601E9DDE8A}" dt="2022-06-20T01:36:52.989" v="11091" actId="165"/>
          <ac:picMkLst>
            <pc:docMk/>
            <pc:sldMk cId="4284992356" sldId="300"/>
            <ac:picMk id="31" creationId="{67F10EF3-FCC4-4A2A-A84E-223169FADF02}"/>
          </ac:picMkLst>
        </pc:picChg>
        <pc:picChg chg="add mod topLvl">
          <ac:chgData name="KatieAnn Skogsberg" userId="99b84120-3440-49e3-a380-08d6273bce8e" providerId="ADAL" clId="{73A19F30-2C64-48C8-B1A9-4A601E9DDE8A}" dt="2022-06-20T01:36:56.084" v="11092" actId="165"/>
          <ac:picMkLst>
            <pc:docMk/>
            <pc:sldMk cId="4284992356" sldId="300"/>
            <ac:picMk id="32" creationId="{17FABF47-457E-4630-8ED0-08950C906D21}"/>
          </ac:picMkLst>
        </pc:picChg>
      </pc:sldChg>
      <pc:sldChg chg="addSp delSp modSp new add del mod ord modClrScheme modAnim chgLayout modNotesTx">
        <pc:chgData name="KatieAnn Skogsberg" userId="99b84120-3440-49e3-a380-08d6273bce8e" providerId="ADAL" clId="{73A19F30-2C64-48C8-B1A9-4A601E9DDE8A}" dt="2022-06-20T02:51:34.268" v="12400"/>
        <pc:sldMkLst>
          <pc:docMk/>
          <pc:sldMk cId="2883936352" sldId="301"/>
        </pc:sldMkLst>
        <pc:spChg chg="del mod ord">
          <ac:chgData name="KatieAnn Skogsberg" userId="99b84120-3440-49e3-a380-08d6273bce8e" providerId="ADAL" clId="{73A19F30-2C64-48C8-B1A9-4A601E9DDE8A}" dt="2022-06-18T20:44:06.488" v="4126" actId="700"/>
          <ac:spMkLst>
            <pc:docMk/>
            <pc:sldMk cId="2883936352" sldId="301"/>
            <ac:spMk id="2" creationId="{4CA145F7-F2BC-405D-957B-75BFE9A800A2}"/>
          </ac:spMkLst>
        </pc:spChg>
        <pc:spChg chg="del mod ord">
          <ac:chgData name="KatieAnn Skogsberg" userId="99b84120-3440-49e3-a380-08d6273bce8e" providerId="ADAL" clId="{73A19F30-2C64-48C8-B1A9-4A601E9DDE8A}" dt="2022-06-18T20:44:06.488" v="4126" actId="700"/>
          <ac:spMkLst>
            <pc:docMk/>
            <pc:sldMk cId="2883936352" sldId="301"/>
            <ac:spMk id="3" creationId="{69A9D039-C229-406B-BC14-F3F1E4DF7C95}"/>
          </ac:spMkLst>
        </pc:spChg>
        <pc:spChg chg="add mod ord">
          <ac:chgData name="KatieAnn Skogsberg" userId="99b84120-3440-49e3-a380-08d6273bce8e" providerId="ADAL" clId="{73A19F30-2C64-48C8-B1A9-4A601E9DDE8A}" dt="2022-06-18T20:50:14.514" v="4363" actId="113"/>
          <ac:spMkLst>
            <pc:docMk/>
            <pc:sldMk cId="2883936352" sldId="301"/>
            <ac:spMk id="4" creationId="{A25CA10A-A195-46B7-9EA9-CBE8641619FF}"/>
          </ac:spMkLst>
        </pc:spChg>
        <pc:spChg chg="add mod ord">
          <ac:chgData name="KatieAnn Skogsberg" userId="99b84120-3440-49e3-a380-08d6273bce8e" providerId="ADAL" clId="{73A19F30-2C64-48C8-B1A9-4A601E9DDE8A}" dt="2022-06-19T18:01:32.949" v="4480" actId="1035"/>
          <ac:spMkLst>
            <pc:docMk/>
            <pc:sldMk cId="2883936352" sldId="301"/>
            <ac:spMk id="5" creationId="{DC3D2B30-011F-481B-9E87-E6A0D54F7B6E}"/>
          </ac:spMkLst>
        </pc:spChg>
        <pc:spChg chg="add mod ord">
          <ac:chgData name="KatieAnn Skogsberg" userId="99b84120-3440-49e3-a380-08d6273bce8e" providerId="ADAL" clId="{73A19F30-2C64-48C8-B1A9-4A601E9DDE8A}" dt="2022-06-19T18:01:57.860" v="4504" actId="255"/>
          <ac:spMkLst>
            <pc:docMk/>
            <pc:sldMk cId="2883936352" sldId="301"/>
            <ac:spMk id="6" creationId="{8EF8961F-FAB0-4E34-8DF4-ECB2CEA3A9FC}"/>
          </ac:spMkLst>
        </pc:spChg>
        <pc:spChg chg="add mod ord">
          <ac:chgData name="KatieAnn Skogsberg" userId="99b84120-3440-49e3-a380-08d6273bce8e" providerId="ADAL" clId="{73A19F30-2C64-48C8-B1A9-4A601E9DDE8A}" dt="2022-06-19T18:01:32.949" v="4480" actId="1035"/>
          <ac:spMkLst>
            <pc:docMk/>
            <pc:sldMk cId="2883936352" sldId="301"/>
            <ac:spMk id="7" creationId="{1C92A6C5-BFB8-441C-933E-147AFF4D0497}"/>
          </ac:spMkLst>
        </pc:spChg>
        <pc:spChg chg="add mod ord">
          <ac:chgData name="KatieAnn Skogsberg" userId="99b84120-3440-49e3-a380-08d6273bce8e" providerId="ADAL" clId="{73A19F30-2C64-48C8-B1A9-4A601E9DDE8A}" dt="2022-06-19T18:01:52.278" v="4503" actId="255"/>
          <ac:spMkLst>
            <pc:docMk/>
            <pc:sldMk cId="2883936352" sldId="301"/>
            <ac:spMk id="8" creationId="{15019645-8E21-40ED-933F-131D397E2C6B}"/>
          </ac:spMkLst>
        </pc:spChg>
        <pc:spChg chg="add mod">
          <ac:chgData name="KatieAnn Skogsberg" userId="99b84120-3440-49e3-a380-08d6273bce8e" providerId="ADAL" clId="{73A19F30-2C64-48C8-B1A9-4A601E9DDE8A}" dt="2022-06-19T23:54:13.872" v="10904"/>
          <ac:spMkLst>
            <pc:docMk/>
            <pc:sldMk cId="2883936352" sldId="301"/>
            <ac:spMk id="9" creationId="{5F73D293-3AE4-4AE0-BCB8-6A3F15187D33}"/>
          </ac:spMkLst>
        </pc:spChg>
      </pc:sldChg>
      <pc:sldChg chg="add del">
        <pc:chgData name="KatieAnn Skogsberg" userId="99b84120-3440-49e3-a380-08d6273bce8e" providerId="ADAL" clId="{73A19F30-2C64-48C8-B1A9-4A601E9DDE8A}" dt="2022-06-20T02:51:22.415" v="12397"/>
        <pc:sldMkLst>
          <pc:docMk/>
          <pc:sldMk cId="3136647583" sldId="301"/>
        </pc:sldMkLst>
      </pc:sldChg>
      <pc:sldChg chg="add del setBg">
        <pc:chgData name="KatieAnn Skogsberg" userId="99b84120-3440-49e3-a380-08d6273bce8e" providerId="ADAL" clId="{73A19F30-2C64-48C8-B1A9-4A601E9DDE8A}" dt="2022-06-19T18:22:56.937" v="4929"/>
        <pc:sldMkLst>
          <pc:docMk/>
          <pc:sldMk cId="2975753624" sldId="302"/>
        </pc:sldMkLst>
      </pc:sldChg>
      <pc:sldChg chg="modSp add mod">
        <pc:chgData name="KatieAnn Skogsberg" userId="99b84120-3440-49e3-a380-08d6273bce8e" providerId="ADAL" clId="{73A19F30-2C64-48C8-B1A9-4A601E9DDE8A}" dt="2022-06-19T18:43:59.593" v="6806" actId="1076"/>
        <pc:sldMkLst>
          <pc:docMk/>
          <pc:sldMk cId="3281506618" sldId="302"/>
        </pc:sldMkLst>
        <pc:spChg chg="mod">
          <ac:chgData name="KatieAnn Skogsberg" userId="99b84120-3440-49e3-a380-08d6273bce8e" providerId="ADAL" clId="{73A19F30-2C64-48C8-B1A9-4A601E9DDE8A}" dt="2022-06-19T18:43:59.593" v="6806" actId="1076"/>
          <ac:spMkLst>
            <pc:docMk/>
            <pc:sldMk cId="3281506618" sldId="302"/>
            <ac:spMk id="2" creationId="{4B59DD14-0AB4-4450-A74B-1FC31864B50F}"/>
          </ac:spMkLst>
        </pc:spChg>
      </pc:sldChg>
      <pc:sldChg chg="add del setBg">
        <pc:chgData name="KatieAnn Skogsberg" userId="99b84120-3440-49e3-a380-08d6273bce8e" providerId="ADAL" clId="{73A19F30-2C64-48C8-B1A9-4A601E9DDE8A}" dt="2022-06-20T02:51:22.415" v="12397"/>
        <pc:sldMkLst>
          <pc:docMk/>
          <pc:sldMk cId="1914234763" sldId="303"/>
        </pc:sldMkLst>
      </pc:sldChg>
      <pc:sldChg chg="addSp delSp modSp new add del mod ord setBg modClrScheme delAnim modAnim chgLayout">
        <pc:chgData name="KatieAnn Skogsberg" userId="99b84120-3440-49e3-a380-08d6273bce8e" providerId="ADAL" clId="{73A19F30-2C64-48C8-B1A9-4A601E9DDE8A}" dt="2022-06-20T02:51:49.544" v="12401" actId="47"/>
        <pc:sldMkLst>
          <pc:docMk/>
          <pc:sldMk cId="2915419761" sldId="303"/>
        </pc:sldMkLst>
        <pc:spChg chg="mod ord">
          <ac:chgData name="KatieAnn Skogsberg" userId="99b84120-3440-49e3-a380-08d6273bce8e" providerId="ADAL" clId="{73A19F30-2C64-48C8-B1A9-4A601E9DDE8A}" dt="2022-06-20T01:44:44.459" v="11138" actId="27636"/>
          <ac:spMkLst>
            <pc:docMk/>
            <pc:sldMk cId="2915419761" sldId="303"/>
            <ac:spMk id="2" creationId="{C26614D8-4771-4109-927A-388135E1D6F4}"/>
          </ac:spMkLst>
        </pc:spChg>
        <pc:spChg chg="add mod">
          <ac:chgData name="KatieAnn Skogsberg" userId="99b84120-3440-49e3-a380-08d6273bce8e" providerId="ADAL" clId="{73A19F30-2C64-48C8-B1A9-4A601E9DDE8A}" dt="2022-06-19T23:54:11.031" v="10903"/>
          <ac:spMkLst>
            <pc:docMk/>
            <pc:sldMk cId="2915419761" sldId="303"/>
            <ac:spMk id="3" creationId="{FD497D30-5F1D-4443-84CA-89140E7FE08F}"/>
          </ac:spMkLst>
        </pc:spChg>
        <pc:spChg chg="add del mod">
          <ac:chgData name="KatieAnn Skogsberg" userId="99b84120-3440-49e3-a380-08d6273bce8e" providerId="ADAL" clId="{73A19F30-2C64-48C8-B1A9-4A601E9DDE8A}" dt="2022-06-20T01:43:57.210" v="11135" actId="478"/>
          <ac:spMkLst>
            <pc:docMk/>
            <pc:sldMk cId="2915419761" sldId="303"/>
            <ac:spMk id="4" creationId="{97DCBB6A-7EF6-4F29-9770-BA903083FF94}"/>
          </ac:spMkLst>
        </pc:spChg>
        <pc:spChg chg="add del mod">
          <ac:chgData name="KatieAnn Skogsberg" userId="99b84120-3440-49e3-a380-08d6273bce8e" providerId="ADAL" clId="{73A19F30-2C64-48C8-B1A9-4A601E9DDE8A}" dt="2022-06-20T01:43:57.210" v="11135" actId="478"/>
          <ac:spMkLst>
            <pc:docMk/>
            <pc:sldMk cId="2915419761" sldId="303"/>
            <ac:spMk id="5" creationId="{C781142B-7F63-4921-90C2-A453E76F31CC}"/>
          </ac:spMkLst>
        </pc:spChg>
        <pc:spChg chg="add del mod">
          <ac:chgData name="KatieAnn Skogsberg" userId="99b84120-3440-49e3-a380-08d6273bce8e" providerId="ADAL" clId="{73A19F30-2C64-48C8-B1A9-4A601E9DDE8A}" dt="2022-06-20T01:43:57.210" v="11135" actId="478"/>
          <ac:spMkLst>
            <pc:docMk/>
            <pc:sldMk cId="2915419761" sldId="303"/>
            <ac:spMk id="6" creationId="{E1290C21-45FC-4BDF-85B1-9A863226496A}"/>
          </ac:spMkLst>
        </pc:spChg>
        <pc:spChg chg="add del mod">
          <ac:chgData name="KatieAnn Skogsberg" userId="99b84120-3440-49e3-a380-08d6273bce8e" providerId="ADAL" clId="{73A19F30-2C64-48C8-B1A9-4A601E9DDE8A}" dt="2022-06-20T01:43:57.210" v="11135" actId="478"/>
          <ac:spMkLst>
            <pc:docMk/>
            <pc:sldMk cId="2915419761" sldId="303"/>
            <ac:spMk id="7" creationId="{720826A1-7221-46B0-AC9F-442D4F9D1E9A}"/>
          </ac:spMkLst>
        </pc:spChg>
        <pc:spChg chg="add del mod ord">
          <ac:chgData name="KatieAnn Skogsberg" userId="99b84120-3440-49e3-a380-08d6273bce8e" providerId="ADAL" clId="{73A19F30-2C64-48C8-B1A9-4A601E9DDE8A}" dt="2022-06-20T01:45:49.396" v="11171" actId="478"/>
          <ac:spMkLst>
            <pc:docMk/>
            <pc:sldMk cId="2915419761" sldId="303"/>
            <ac:spMk id="8" creationId="{0438A2B2-863E-40C9-AB02-F26FEA5674C5}"/>
          </ac:spMkLst>
        </pc:spChg>
        <pc:spChg chg="add del mod ord">
          <ac:chgData name="KatieAnn Skogsberg" userId="99b84120-3440-49e3-a380-08d6273bce8e" providerId="ADAL" clId="{73A19F30-2C64-48C8-B1A9-4A601E9DDE8A}" dt="2022-06-20T01:45:45.915" v="11170" actId="478"/>
          <ac:spMkLst>
            <pc:docMk/>
            <pc:sldMk cId="2915419761" sldId="303"/>
            <ac:spMk id="9" creationId="{F64320C6-1013-46CE-B062-1D0C0B419750}"/>
          </ac:spMkLst>
        </pc:spChg>
        <pc:spChg chg="add del mod ord">
          <ac:chgData name="KatieAnn Skogsberg" userId="99b84120-3440-49e3-a380-08d6273bce8e" providerId="ADAL" clId="{73A19F30-2C64-48C8-B1A9-4A601E9DDE8A}" dt="2022-06-20T01:45:53.092" v="11173" actId="478"/>
          <ac:spMkLst>
            <pc:docMk/>
            <pc:sldMk cId="2915419761" sldId="303"/>
            <ac:spMk id="10" creationId="{1D8B42E7-B91E-4761-87C4-121817E67EA5}"/>
          </ac:spMkLst>
        </pc:spChg>
        <pc:spChg chg="add del mod ord">
          <ac:chgData name="KatieAnn Skogsberg" userId="99b84120-3440-49e3-a380-08d6273bce8e" providerId="ADAL" clId="{73A19F30-2C64-48C8-B1A9-4A601E9DDE8A}" dt="2022-06-20T01:45:43.805" v="11169" actId="478"/>
          <ac:spMkLst>
            <pc:docMk/>
            <pc:sldMk cId="2915419761" sldId="303"/>
            <ac:spMk id="11" creationId="{481CC603-FE78-4C9B-8441-540AC237E0CF}"/>
          </ac:spMkLst>
        </pc:spChg>
        <pc:spChg chg="add del mod">
          <ac:chgData name="KatieAnn Skogsberg" userId="99b84120-3440-49e3-a380-08d6273bce8e" providerId="ADAL" clId="{73A19F30-2C64-48C8-B1A9-4A601E9DDE8A}" dt="2022-06-20T01:45:51.488" v="11172" actId="478"/>
          <ac:spMkLst>
            <pc:docMk/>
            <pc:sldMk cId="2915419761" sldId="303"/>
            <ac:spMk id="13" creationId="{14C2EEA1-10B1-47ED-9A74-88C591E2FD66}"/>
          </ac:spMkLst>
        </pc:spChg>
        <pc:spChg chg="add del mod">
          <ac:chgData name="KatieAnn Skogsberg" userId="99b84120-3440-49e3-a380-08d6273bce8e" providerId="ADAL" clId="{73A19F30-2C64-48C8-B1A9-4A601E9DDE8A}" dt="2022-06-20T01:45:54.841" v="11174" actId="478"/>
          <ac:spMkLst>
            <pc:docMk/>
            <pc:sldMk cId="2915419761" sldId="303"/>
            <ac:spMk id="15" creationId="{D177390C-7474-4934-9536-7ACE7D90130F}"/>
          </ac:spMkLst>
        </pc:spChg>
      </pc:sldChg>
      <pc:sldChg chg="addSp delSp modSp new mod ord setBg modAnim modNotesTx">
        <pc:chgData name="KatieAnn Skogsberg" userId="99b84120-3440-49e3-a380-08d6273bce8e" providerId="ADAL" clId="{73A19F30-2C64-48C8-B1A9-4A601E9DDE8A}" dt="2022-06-20T02:54:14.918" v="12403"/>
        <pc:sldMkLst>
          <pc:docMk/>
          <pc:sldMk cId="646401223" sldId="304"/>
        </pc:sldMkLst>
        <pc:spChg chg="mod">
          <ac:chgData name="KatieAnn Skogsberg" userId="99b84120-3440-49e3-a380-08d6273bce8e" providerId="ADAL" clId="{73A19F30-2C64-48C8-B1A9-4A601E9DDE8A}" dt="2022-06-19T19:45:15.121" v="10572" actId="14100"/>
          <ac:spMkLst>
            <pc:docMk/>
            <pc:sldMk cId="646401223" sldId="304"/>
            <ac:spMk id="2" creationId="{2420DE49-7497-448A-8B73-4AE5012B3E64}"/>
          </ac:spMkLst>
        </pc:spChg>
        <pc:spChg chg="del">
          <ac:chgData name="KatieAnn Skogsberg" userId="99b84120-3440-49e3-a380-08d6273bce8e" providerId="ADAL" clId="{73A19F30-2C64-48C8-B1A9-4A601E9DDE8A}" dt="2022-06-19T19:46:17.452" v="10626" actId="478"/>
          <ac:spMkLst>
            <pc:docMk/>
            <pc:sldMk cId="646401223" sldId="304"/>
            <ac:spMk id="3" creationId="{6134143B-CBB9-4BF1-A3E5-8D6B2D964A0D}"/>
          </ac:spMkLst>
        </pc:spChg>
        <pc:spChg chg="add mod">
          <ac:chgData name="KatieAnn Skogsberg" userId="99b84120-3440-49e3-a380-08d6273bce8e" providerId="ADAL" clId="{73A19F30-2C64-48C8-B1A9-4A601E9DDE8A}" dt="2022-06-20T01:20:22.008" v="10946" actId="1076"/>
          <ac:spMkLst>
            <pc:docMk/>
            <pc:sldMk cId="646401223" sldId="304"/>
            <ac:spMk id="4" creationId="{18A38A32-DAAD-4162-988B-F9D27465DFE6}"/>
          </ac:spMkLst>
        </pc:spChg>
        <pc:spChg chg="add mod">
          <ac:chgData name="KatieAnn Skogsberg" userId="99b84120-3440-49e3-a380-08d6273bce8e" providerId="ADAL" clId="{73A19F30-2C64-48C8-B1A9-4A601E9DDE8A}" dt="2022-06-19T23:54:27.719" v="10908"/>
          <ac:spMkLst>
            <pc:docMk/>
            <pc:sldMk cId="646401223" sldId="304"/>
            <ac:spMk id="5" creationId="{BCEC2BBB-BEC0-4DF7-8BB0-AAD23D29A388}"/>
          </ac:spMkLst>
        </pc:spChg>
        <pc:picChg chg="add del mod">
          <ac:chgData name="KatieAnn Skogsberg" userId="99b84120-3440-49e3-a380-08d6273bce8e" providerId="ADAL" clId="{73A19F30-2C64-48C8-B1A9-4A601E9DDE8A}" dt="2022-06-20T01:48:41.732" v="11183" actId="21"/>
          <ac:picMkLst>
            <pc:docMk/>
            <pc:sldMk cId="646401223" sldId="304"/>
            <ac:picMk id="7" creationId="{02CE3F13-292B-426A-927C-8AE0DC78904B}"/>
          </ac:picMkLst>
        </pc:picChg>
      </pc:sldChg>
      <pc:sldChg chg="modSp add mod ord modAnim">
        <pc:chgData name="KatieAnn Skogsberg" userId="99b84120-3440-49e3-a380-08d6273bce8e" providerId="ADAL" clId="{73A19F30-2C64-48C8-B1A9-4A601E9DDE8A}" dt="2022-06-20T10:24:10.446" v="12449" actId="1076"/>
        <pc:sldMkLst>
          <pc:docMk/>
          <pc:sldMk cId="2550196369" sldId="305"/>
        </pc:sldMkLst>
        <pc:spChg chg="mod">
          <ac:chgData name="KatieAnn Skogsberg" userId="99b84120-3440-49e3-a380-08d6273bce8e" providerId="ADAL" clId="{73A19F30-2C64-48C8-B1A9-4A601E9DDE8A}" dt="2022-06-20T10:24:10.446" v="12449" actId="1076"/>
          <ac:spMkLst>
            <pc:docMk/>
            <pc:sldMk cId="2550196369" sldId="305"/>
            <ac:spMk id="34" creationId="{81963AC9-5F73-4089-B111-F050660A440B}"/>
          </ac:spMkLst>
        </pc:spChg>
      </pc:sldChg>
      <pc:sldChg chg="addSp delSp modSp new mod ord modClrScheme modAnim chgLayout modNotesTx">
        <pc:chgData name="KatieAnn Skogsberg" userId="99b84120-3440-49e3-a380-08d6273bce8e" providerId="ADAL" clId="{73A19F30-2C64-48C8-B1A9-4A601E9DDE8A}" dt="2022-06-20T10:54:15.128" v="12736" actId="1076"/>
        <pc:sldMkLst>
          <pc:docMk/>
          <pc:sldMk cId="636577999" sldId="306"/>
        </pc:sldMkLst>
        <pc:spChg chg="mod ord">
          <ac:chgData name="KatieAnn Skogsberg" userId="99b84120-3440-49e3-a380-08d6273bce8e" providerId="ADAL" clId="{73A19F30-2C64-48C8-B1A9-4A601E9DDE8A}" dt="2022-06-20T02:09:58.461" v="12339" actId="1076"/>
          <ac:spMkLst>
            <pc:docMk/>
            <pc:sldMk cId="636577999" sldId="306"/>
            <ac:spMk id="2" creationId="{EC2FCB2B-ADAD-49E8-A088-AE16F6F2E5F3}"/>
          </ac:spMkLst>
        </pc:spChg>
        <pc:spChg chg="del mod ord">
          <ac:chgData name="KatieAnn Skogsberg" userId="99b84120-3440-49e3-a380-08d6273bce8e" providerId="ADAL" clId="{73A19F30-2C64-48C8-B1A9-4A601E9DDE8A}" dt="2022-06-20T02:05:09.080" v="12248" actId="478"/>
          <ac:spMkLst>
            <pc:docMk/>
            <pc:sldMk cId="636577999" sldId="306"/>
            <ac:spMk id="3" creationId="{198C6DD4-878D-4A17-9F15-C1550449327D}"/>
          </ac:spMkLst>
        </pc:spChg>
        <pc:spChg chg="add del mod ord">
          <ac:chgData name="KatieAnn Skogsberg" userId="99b84120-3440-49e3-a380-08d6273bce8e" providerId="ADAL" clId="{73A19F30-2C64-48C8-B1A9-4A601E9DDE8A}" dt="2022-06-20T02:03:31.757" v="12180" actId="478"/>
          <ac:spMkLst>
            <pc:docMk/>
            <pc:sldMk cId="636577999" sldId="306"/>
            <ac:spMk id="5" creationId="{1907725B-AA81-4BC6-B569-FBC2045FCBD3}"/>
          </ac:spMkLst>
        </pc:spChg>
        <pc:spChg chg="add del mod">
          <ac:chgData name="KatieAnn Skogsberg" userId="99b84120-3440-49e3-a380-08d6273bce8e" providerId="ADAL" clId="{73A19F30-2C64-48C8-B1A9-4A601E9DDE8A}" dt="2022-06-20T02:03:44.784" v="12181" actId="3680"/>
          <ac:spMkLst>
            <pc:docMk/>
            <pc:sldMk cId="636577999" sldId="306"/>
            <ac:spMk id="7" creationId="{97CC8716-5AFA-45D8-A771-0ECF535862CF}"/>
          </ac:spMkLst>
        </pc:spChg>
        <pc:spChg chg="add mod">
          <ac:chgData name="KatieAnn Skogsberg" userId="99b84120-3440-49e3-a380-08d6273bce8e" providerId="ADAL" clId="{73A19F30-2C64-48C8-B1A9-4A601E9DDE8A}" dt="2022-06-20T02:10:57.936" v="12346"/>
          <ac:spMkLst>
            <pc:docMk/>
            <pc:sldMk cId="636577999" sldId="306"/>
            <ac:spMk id="9" creationId="{1BF8DE51-1522-4443-B73B-EEAD968AB11D}"/>
          </ac:spMkLst>
        </pc:spChg>
        <pc:graphicFrameChg chg="add mod ord modGraphic">
          <ac:chgData name="KatieAnn Skogsberg" userId="99b84120-3440-49e3-a380-08d6273bce8e" providerId="ADAL" clId="{73A19F30-2C64-48C8-B1A9-4A601E9DDE8A}" dt="2022-06-20T02:45:30.191" v="12367" actId="20577"/>
          <ac:graphicFrameMkLst>
            <pc:docMk/>
            <pc:sldMk cId="636577999" sldId="306"/>
            <ac:graphicFrameMk id="8" creationId="{CD36066A-1A3D-4A28-934D-A38F8B7800BF}"/>
          </ac:graphicFrameMkLst>
        </pc:graphicFrameChg>
        <pc:picChg chg="add mod">
          <ac:chgData name="KatieAnn Skogsberg" userId="99b84120-3440-49e3-a380-08d6273bce8e" providerId="ADAL" clId="{73A19F30-2C64-48C8-B1A9-4A601E9DDE8A}" dt="2022-06-20T10:54:15.128" v="12736" actId="1076"/>
          <ac:picMkLst>
            <pc:docMk/>
            <pc:sldMk cId="636577999" sldId="306"/>
            <ac:picMk id="4" creationId="{6582E16D-906E-4E2F-A54E-E145D071BDDA}"/>
          </ac:picMkLst>
        </pc:picChg>
      </pc:sldChg>
      <pc:sldChg chg="addSp delSp modSp new add del mod setBg modAnim chgLayout modNotesTx">
        <pc:chgData name="KatieAnn Skogsberg" userId="99b84120-3440-49e3-a380-08d6273bce8e" providerId="ADAL" clId="{73A19F30-2C64-48C8-B1A9-4A601E9DDE8A}" dt="2022-06-20T11:34:47.945" v="12990" actId="1076"/>
        <pc:sldMkLst>
          <pc:docMk/>
          <pc:sldMk cId="3118023462" sldId="307"/>
        </pc:sldMkLst>
        <pc:spChg chg="add del">
          <ac:chgData name="KatieAnn Skogsberg" userId="99b84120-3440-49e3-a380-08d6273bce8e" providerId="ADAL" clId="{73A19F30-2C64-48C8-B1A9-4A601E9DDE8A}" dt="2022-06-20T10:48:19.550" v="12578" actId="26606"/>
          <ac:spMkLst>
            <pc:docMk/>
            <pc:sldMk cId="3118023462" sldId="307"/>
            <ac:spMk id="2" creationId="{94D6AD59-1CF0-416A-BD84-B8219F03ADFB}"/>
          </ac:spMkLst>
        </pc:spChg>
        <pc:spChg chg="add del">
          <ac:chgData name="KatieAnn Skogsberg" userId="99b84120-3440-49e3-a380-08d6273bce8e" providerId="ADAL" clId="{73A19F30-2C64-48C8-B1A9-4A601E9DDE8A}" dt="2022-06-20T10:48:19.550" v="12578" actId="26606"/>
          <ac:spMkLst>
            <pc:docMk/>
            <pc:sldMk cId="3118023462" sldId="307"/>
            <ac:spMk id="3" creationId="{2BE6F181-B71A-4466-9372-690531A55ADA}"/>
          </ac:spMkLst>
        </pc:spChg>
        <pc:spChg chg="add del mod">
          <ac:chgData name="KatieAnn Skogsberg" userId="99b84120-3440-49e3-a380-08d6273bce8e" providerId="ADAL" clId="{73A19F30-2C64-48C8-B1A9-4A601E9DDE8A}" dt="2022-06-20T10:50:42.928" v="12697" actId="478"/>
          <ac:spMkLst>
            <pc:docMk/>
            <pc:sldMk cId="3118023462" sldId="307"/>
            <ac:spMk id="5" creationId="{DE1CE114-29E4-482A-A900-8741495C830D}"/>
          </ac:spMkLst>
        </pc:spChg>
        <pc:spChg chg="add mod">
          <ac:chgData name="KatieAnn Skogsberg" userId="99b84120-3440-49e3-a380-08d6273bce8e" providerId="ADAL" clId="{73A19F30-2C64-48C8-B1A9-4A601E9DDE8A}" dt="2022-06-20T10:52:08.232" v="12735" actId="1076"/>
          <ac:spMkLst>
            <pc:docMk/>
            <pc:sldMk cId="3118023462" sldId="307"/>
            <ac:spMk id="6" creationId="{1326FD42-F93E-47AC-8056-C5F0C17474F2}"/>
          </ac:spMkLst>
        </pc:spChg>
        <pc:spChg chg="add mod ord">
          <ac:chgData name="KatieAnn Skogsberg" userId="99b84120-3440-49e3-a380-08d6273bce8e" providerId="ADAL" clId="{73A19F30-2C64-48C8-B1A9-4A601E9DDE8A}" dt="2022-06-20T11:34:47.945" v="12990" actId="1076"/>
          <ac:spMkLst>
            <pc:docMk/>
            <pc:sldMk cId="3118023462" sldId="307"/>
            <ac:spMk id="7" creationId="{E8244CA9-9420-4823-AE07-D54475F1FAD5}"/>
          </ac:spMkLst>
        </pc:spChg>
        <pc:picChg chg="add del mod ord">
          <ac:chgData name="KatieAnn Skogsberg" userId="99b84120-3440-49e3-a380-08d6273bce8e" providerId="ADAL" clId="{73A19F30-2C64-48C8-B1A9-4A601E9DDE8A}" dt="2022-06-20T11:34:42.295" v="12989" actId="167"/>
          <ac:picMkLst>
            <pc:docMk/>
            <pc:sldMk cId="3118023462" sldId="307"/>
            <ac:picMk id="4" creationId="{3B835D59-1B06-4E28-B060-89EEE3C4D27C}"/>
          </ac:picMkLst>
        </pc:picChg>
      </pc:sldChg>
      <pc:sldChg chg="add del">
        <pc:chgData name="KatieAnn Skogsberg" userId="99b84120-3440-49e3-a380-08d6273bce8e" providerId="ADAL" clId="{73A19F30-2C64-48C8-B1A9-4A601E9DDE8A}" dt="2022-06-20T02:11:01.940" v="12347" actId="47"/>
        <pc:sldMkLst>
          <pc:docMk/>
          <pc:sldMk cId="3826684431" sldId="307"/>
        </pc:sldMkLst>
      </pc:sldChg>
      <pc:sldChg chg="addSp modSp add mod modAnim modNotesTx">
        <pc:chgData name="KatieAnn Skogsberg" userId="99b84120-3440-49e3-a380-08d6273bce8e" providerId="ADAL" clId="{73A19F30-2C64-48C8-B1A9-4A601E9DDE8A}" dt="2022-06-20T11:26:36.186" v="12933"/>
        <pc:sldMkLst>
          <pc:docMk/>
          <pc:sldMk cId="165769014" sldId="308"/>
        </pc:sldMkLst>
        <pc:spChg chg="add mod">
          <ac:chgData name="KatieAnn Skogsberg" userId="99b84120-3440-49e3-a380-08d6273bce8e" providerId="ADAL" clId="{73A19F30-2C64-48C8-B1A9-4A601E9DDE8A}" dt="2022-06-20T11:26:16.725" v="12930" actId="164"/>
          <ac:spMkLst>
            <pc:docMk/>
            <pc:sldMk cId="165769014" sldId="308"/>
            <ac:spMk id="20" creationId="{DC6812BB-52CA-4CAE-BC2A-A03573CE1097}"/>
          </ac:spMkLst>
        </pc:spChg>
        <pc:spChg chg="add mod">
          <ac:chgData name="KatieAnn Skogsberg" userId="99b84120-3440-49e3-a380-08d6273bce8e" providerId="ADAL" clId="{73A19F30-2C64-48C8-B1A9-4A601E9DDE8A}" dt="2022-06-20T11:26:22.882" v="12931" actId="164"/>
          <ac:spMkLst>
            <pc:docMk/>
            <pc:sldMk cId="165769014" sldId="308"/>
            <ac:spMk id="21" creationId="{934465CC-20D0-4218-9E5E-F8EFCDCDB408}"/>
          </ac:spMkLst>
        </pc:spChg>
        <pc:grpChg chg="add mod">
          <ac:chgData name="KatieAnn Skogsberg" userId="99b84120-3440-49e3-a380-08d6273bce8e" providerId="ADAL" clId="{73A19F30-2C64-48C8-B1A9-4A601E9DDE8A}" dt="2022-06-20T11:26:16.725" v="12930" actId="164"/>
          <ac:grpSpMkLst>
            <pc:docMk/>
            <pc:sldMk cId="165769014" sldId="308"/>
            <ac:grpSpMk id="22" creationId="{3CBDBD5F-5AC9-4A48-A47F-977E3C105BB4}"/>
          </ac:grpSpMkLst>
        </pc:grpChg>
        <pc:grpChg chg="add mod">
          <ac:chgData name="KatieAnn Skogsberg" userId="99b84120-3440-49e3-a380-08d6273bce8e" providerId="ADAL" clId="{73A19F30-2C64-48C8-B1A9-4A601E9DDE8A}" dt="2022-06-20T11:26:22.882" v="12931" actId="164"/>
          <ac:grpSpMkLst>
            <pc:docMk/>
            <pc:sldMk cId="165769014" sldId="308"/>
            <ac:grpSpMk id="23" creationId="{D1135754-C133-4428-AA0C-387C62BEB591}"/>
          </ac:grpSpMkLst>
        </pc:grpChg>
        <pc:picChg chg="add mod modCrop">
          <ac:chgData name="KatieAnn Skogsberg" userId="99b84120-3440-49e3-a380-08d6273bce8e" providerId="ADAL" clId="{73A19F30-2C64-48C8-B1A9-4A601E9DDE8A}" dt="2022-06-20T11:26:16.725" v="12930" actId="164"/>
          <ac:picMkLst>
            <pc:docMk/>
            <pc:sldMk cId="165769014" sldId="308"/>
            <ac:picMk id="18" creationId="{9C22994B-6881-4C92-B458-86A8D1797071}"/>
          </ac:picMkLst>
        </pc:picChg>
        <pc:picChg chg="add mod modCrop">
          <ac:chgData name="KatieAnn Skogsberg" userId="99b84120-3440-49e3-a380-08d6273bce8e" providerId="ADAL" clId="{73A19F30-2C64-48C8-B1A9-4A601E9DDE8A}" dt="2022-06-20T11:26:22.882" v="12931" actId="164"/>
          <ac:picMkLst>
            <pc:docMk/>
            <pc:sldMk cId="165769014" sldId="308"/>
            <ac:picMk id="19" creationId="{6F06CCA9-4930-43C8-83AA-78A78260222F}"/>
          </ac:picMkLst>
        </pc:picChg>
      </pc:sldChg>
      <pc:sldChg chg="add del modNotesTx">
        <pc:chgData name="KatieAnn Skogsberg" userId="99b84120-3440-49e3-a380-08d6273bce8e" providerId="ADAL" clId="{73A19F30-2C64-48C8-B1A9-4A601E9DDE8A}" dt="2022-06-20T11:06:37.565" v="12852" actId="47"/>
        <pc:sldMkLst>
          <pc:docMk/>
          <pc:sldMk cId="627198362" sldId="308"/>
        </pc:sldMkLst>
      </pc:sldChg>
      <pc:sldChg chg="delSp add mod ord delAnim modAnim">
        <pc:chgData name="KatieAnn Skogsberg" userId="99b84120-3440-49e3-a380-08d6273bce8e" providerId="ADAL" clId="{73A19F30-2C64-48C8-B1A9-4A601E9DDE8A}" dt="2022-06-20T11:37:14.354" v="12993"/>
        <pc:sldMkLst>
          <pc:docMk/>
          <pc:sldMk cId="3137168284" sldId="309"/>
        </pc:sldMkLst>
        <pc:spChg chg="del">
          <ac:chgData name="KatieAnn Skogsberg" userId="99b84120-3440-49e3-a380-08d6273bce8e" providerId="ADAL" clId="{73A19F30-2C64-48C8-B1A9-4A601E9DDE8A}" dt="2022-06-20T11:28:07.811" v="12938" actId="478"/>
          <ac:spMkLst>
            <pc:docMk/>
            <pc:sldMk cId="3137168284" sldId="309"/>
            <ac:spMk id="35" creationId="{6634CDC0-B8E7-4050-A0AC-5F03987588E5}"/>
          </ac:spMkLst>
        </pc:spChg>
        <pc:spChg chg="del">
          <ac:chgData name="KatieAnn Skogsberg" userId="99b84120-3440-49e3-a380-08d6273bce8e" providerId="ADAL" clId="{73A19F30-2C64-48C8-B1A9-4A601E9DDE8A}" dt="2022-06-20T11:28:07.811" v="12938" actId="478"/>
          <ac:spMkLst>
            <pc:docMk/>
            <pc:sldMk cId="3137168284" sldId="309"/>
            <ac:spMk id="37" creationId="{D65AC610-0519-4BAE-817D-9B32B942B6FF}"/>
          </ac:spMkLst>
        </pc:spChg>
      </pc:sldChg>
      <pc:sldChg chg="delSp new mod modClrScheme chgLayout">
        <pc:chgData name="KatieAnn Skogsberg" userId="99b84120-3440-49e3-a380-08d6273bce8e" providerId="ADAL" clId="{73A19F30-2C64-48C8-B1A9-4A601E9DDE8A}" dt="2022-06-20T11:37:52.190" v="12995" actId="700"/>
        <pc:sldMkLst>
          <pc:docMk/>
          <pc:sldMk cId="3199859049" sldId="310"/>
        </pc:sldMkLst>
        <pc:spChg chg="del">
          <ac:chgData name="KatieAnn Skogsberg" userId="99b84120-3440-49e3-a380-08d6273bce8e" providerId="ADAL" clId="{73A19F30-2C64-48C8-B1A9-4A601E9DDE8A}" dt="2022-06-20T11:37:52.190" v="12995" actId="700"/>
          <ac:spMkLst>
            <pc:docMk/>
            <pc:sldMk cId="3199859049" sldId="310"/>
            <ac:spMk id="2" creationId="{27FEBE20-1957-407A-88B1-442F2BC788F7}"/>
          </ac:spMkLst>
        </pc:spChg>
        <pc:spChg chg="del">
          <ac:chgData name="KatieAnn Skogsberg" userId="99b84120-3440-49e3-a380-08d6273bce8e" providerId="ADAL" clId="{73A19F30-2C64-48C8-B1A9-4A601E9DDE8A}" dt="2022-06-20T11:37:52.190" v="12995" actId="700"/>
          <ac:spMkLst>
            <pc:docMk/>
            <pc:sldMk cId="3199859049" sldId="310"/>
            <ac:spMk id="3" creationId="{DA80AD0E-593F-4000-B35A-B418F4C7C2E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Grade Distribution</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Sheet1!$A$1:$E$1</c:f>
              <c:strCache>
                <c:ptCount val="5"/>
                <c:pt idx="0">
                  <c:v>A</c:v>
                </c:pt>
                <c:pt idx="1">
                  <c:v>B</c:v>
                </c:pt>
                <c:pt idx="2">
                  <c:v>C</c:v>
                </c:pt>
                <c:pt idx="3">
                  <c:v>D</c:v>
                </c:pt>
                <c:pt idx="4">
                  <c:v>F</c:v>
                </c:pt>
              </c:strCache>
            </c:strRef>
          </c:cat>
          <c:val>
            <c:numRef>
              <c:f>Sheet1!$A$2:$E$2</c:f>
              <c:numCache>
                <c:formatCode>General</c:formatCode>
                <c:ptCount val="5"/>
                <c:pt idx="0">
                  <c:v>10</c:v>
                </c:pt>
                <c:pt idx="1">
                  <c:v>20</c:v>
                </c:pt>
                <c:pt idx="2">
                  <c:v>40</c:v>
                </c:pt>
                <c:pt idx="3">
                  <c:v>20</c:v>
                </c:pt>
                <c:pt idx="4">
                  <c:v>10</c:v>
                </c:pt>
              </c:numCache>
            </c:numRef>
          </c:val>
          <c:extLst>
            <c:ext xmlns:c16="http://schemas.microsoft.com/office/drawing/2014/chart" uri="{C3380CC4-5D6E-409C-BE32-E72D297353CC}">
              <c16:uniqueId val="{00000000-65BD-4F72-B950-59AB5CBA7E9A}"/>
            </c:ext>
          </c:extLst>
        </c:ser>
        <c:dLbls>
          <c:showLegendKey val="0"/>
          <c:showVal val="0"/>
          <c:showCatName val="0"/>
          <c:showSerName val="0"/>
          <c:showPercent val="0"/>
          <c:showBubbleSize val="0"/>
        </c:dLbls>
        <c:gapWidth val="164"/>
        <c:overlap val="-22"/>
        <c:axId val="766858224"/>
        <c:axId val="766858640"/>
      </c:barChart>
      <c:catAx>
        <c:axId val="76685822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6858640"/>
        <c:crosses val="autoZero"/>
        <c:auto val="1"/>
        <c:lblAlgn val="ctr"/>
        <c:lblOffset val="100"/>
        <c:noMultiLvlLbl val="0"/>
      </c:catAx>
      <c:valAx>
        <c:axId val="7668586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6858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50000"/>
        <a:lumOff val="50000"/>
        <a:alpha val="60000"/>
      </a:schemeClr>
    </a:solidFill>
    <a:ln>
      <a:solidFill>
        <a:schemeClr val="lt1">
          <a:hueOff val="0"/>
          <a:satOff val="0"/>
          <a:lumOff val="0"/>
          <a:alpha val="10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150E8B-5A29-4931-BEAC-899410620583}"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61383978-7419-430C-9092-AD3707CB4579}">
      <dgm:prSet/>
      <dgm:spPr/>
      <dgm:t>
        <a:bodyPr/>
        <a:lstStyle/>
        <a:p>
          <a:r>
            <a:rPr lang="en-US" b="1" dirty="0"/>
            <a:t>What are Authentic Assessments? </a:t>
          </a:r>
          <a:endParaRPr lang="en-US" dirty="0"/>
        </a:p>
      </dgm:t>
    </dgm:pt>
    <dgm:pt modelId="{9DE42A32-6B36-41E9-85A4-27F5C303B1F6}" type="parTrans" cxnId="{E4985EEE-D190-4BE0-AAC3-ED19A0A196AD}">
      <dgm:prSet/>
      <dgm:spPr/>
      <dgm:t>
        <a:bodyPr/>
        <a:lstStyle/>
        <a:p>
          <a:endParaRPr lang="en-US"/>
        </a:p>
      </dgm:t>
    </dgm:pt>
    <dgm:pt modelId="{1EB3F3BD-34DD-497D-9BE9-D06CE4B53280}" type="sibTrans" cxnId="{E4985EEE-D190-4BE0-AAC3-ED19A0A196AD}">
      <dgm:prSet/>
      <dgm:spPr/>
      <dgm:t>
        <a:bodyPr/>
        <a:lstStyle/>
        <a:p>
          <a:endParaRPr lang="en-US"/>
        </a:p>
      </dgm:t>
    </dgm:pt>
    <dgm:pt modelId="{556ABC97-A98A-43B5-81BF-D3858332A53A}">
      <dgm:prSet/>
      <dgm:spPr/>
      <dgm:t>
        <a:bodyPr/>
        <a:lstStyle/>
        <a:p>
          <a:r>
            <a:rPr lang="en-US" b="1" dirty="0"/>
            <a:t>Practical Reasons</a:t>
          </a:r>
          <a:endParaRPr lang="en-US" dirty="0"/>
        </a:p>
      </dgm:t>
    </dgm:pt>
    <dgm:pt modelId="{3D9BED06-B4A2-4357-9E00-38820FA27BD4}" type="parTrans" cxnId="{06558077-A3A2-4BF1-9573-7F0E96680BDA}">
      <dgm:prSet/>
      <dgm:spPr/>
      <dgm:t>
        <a:bodyPr/>
        <a:lstStyle/>
        <a:p>
          <a:endParaRPr lang="en-US"/>
        </a:p>
      </dgm:t>
    </dgm:pt>
    <dgm:pt modelId="{71B4C3B4-2479-46C4-A244-F61B27FA3167}" type="sibTrans" cxnId="{06558077-A3A2-4BF1-9573-7F0E96680BDA}">
      <dgm:prSet/>
      <dgm:spPr/>
      <dgm:t>
        <a:bodyPr/>
        <a:lstStyle/>
        <a:p>
          <a:endParaRPr lang="en-US"/>
        </a:p>
      </dgm:t>
    </dgm:pt>
    <dgm:pt modelId="{0468A59B-6CB2-458B-8A98-15B169353762}">
      <dgm:prSet/>
      <dgm:spPr/>
      <dgm:t>
        <a:bodyPr/>
        <a:lstStyle/>
        <a:p>
          <a:r>
            <a:rPr lang="en-US" b="1" dirty="0"/>
            <a:t>Make Assignments More Meaningful</a:t>
          </a:r>
          <a:endParaRPr lang="en-US" dirty="0"/>
        </a:p>
      </dgm:t>
    </dgm:pt>
    <dgm:pt modelId="{78F2100D-A3AE-4C66-B05C-9F7DA4001CB8}" type="parTrans" cxnId="{0DDBA826-2C6F-4BE9-9B8D-749835750BB2}">
      <dgm:prSet/>
      <dgm:spPr/>
      <dgm:t>
        <a:bodyPr/>
        <a:lstStyle/>
        <a:p>
          <a:endParaRPr lang="en-US"/>
        </a:p>
      </dgm:t>
    </dgm:pt>
    <dgm:pt modelId="{45270E02-EC59-463A-8815-531D380F59E5}" type="sibTrans" cxnId="{0DDBA826-2C6F-4BE9-9B8D-749835750BB2}">
      <dgm:prSet/>
      <dgm:spPr/>
      <dgm:t>
        <a:bodyPr/>
        <a:lstStyle/>
        <a:p>
          <a:endParaRPr lang="en-US"/>
        </a:p>
      </dgm:t>
    </dgm:pt>
    <dgm:pt modelId="{3D11965B-C520-499B-BFBF-D804479F2F93}" type="pres">
      <dgm:prSet presAssocID="{A4150E8B-5A29-4931-BEAC-899410620583}" presName="linear" presStyleCnt="0">
        <dgm:presLayoutVars>
          <dgm:dir/>
          <dgm:resizeHandles val="exact"/>
        </dgm:presLayoutVars>
      </dgm:prSet>
      <dgm:spPr/>
    </dgm:pt>
    <dgm:pt modelId="{BE839D63-1259-47E0-B74A-3FFEB59D1D8D}" type="pres">
      <dgm:prSet presAssocID="{61383978-7419-430C-9092-AD3707CB4579}" presName="comp" presStyleCnt="0"/>
      <dgm:spPr/>
    </dgm:pt>
    <dgm:pt modelId="{5BEE21B7-862B-4D36-8CAE-FF5097EEA7AB}" type="pres">
      <dgm:prSet presAssocID="{61383978-7419-430C-9092-AD3707CB4579}" presName="box" presStyleLbl="node1" presStyleIdx="0" presStyleCnt="3"/>
      <dgm:spPr/>
    </dgm:pt>
    <dgm:pt modelId="{8E8B3DB2-E99A-443B-81E9-A295CE8E870A}" type="pres">
      <dgm:prSet presAssocID="{61383978-7419-430C-9092-AD3707CB4579}"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6000" b="-36000"/>
          </a:stretch>
        </a:blipFill>
      </dgm:spPr>
      <dgm:extLst>
        <a:ext uri="{E40237B7-FDA0-4F09-8148-C483321AD2D9}">
          <dgm14:cNvPr xmlns:dgm14="http://schemas.microsoft.com/office/drawing/2010/diagram" id="0" name="" descr="Help outline"/>
        </a:ext>
      </dgm:extLst>
    </dgm:pt>
    <dgm:pt modelId="{C695E4F6-3EE9-4532-A812-AE787CD7735E}" type="pres">
      <dgm:prSet presAssocID="{61383978-7419-430C-9092-AD3707CB4579}" presName="text" presStyleLbl="node1" presStyleIdx="0" presStyleCnt="3">
        <dgm:presLayoutVars>
          <dgm:bulletEnabled val="1"/>
        </dgm:presLayoutVars>
      </dgm:prSet>
      <dgm:spPr/>
    </dgm:pt>
    <dgm:pt modelId="{AB05B9EB-D4DF-448F-B853-50EB5D500BCD}" type="pres">
      <dgm:prSet presAssocID="{1EB3F3BD-34DD-497D-9BE9-D06CE4B53280}" presName="spacer" presStyleCnt="0"/>
      <dgm:spPr/>
    </dgm:pt>
    <dgm:pt modelId="{C3BD2712-F80E-4F27-A4E3-7661BE06D1DD}" type="pres">
      <dgm:prSet presAssocID="{556ABC97-A98A-43B5-81BF-D3858332A53A}" presName="comp" presStyleCnt="0"/>
      <dgm:spPr/>
    </dgm:pt>
    <dgm:pt modelId="{183ADEB5-B59F-4443-BA20-8843DA1710A7}" type="pres">
      <dgm:prSet presAssocID="{556ABC97-A98A-43B5-81BF-D3858332A53A}" presName="box" presStyleLbl="node1" presStyleIdx="1" presStyleCnt="3"/>
      <dgm:spPr/>
    </dgm:pt>
    <dgm:pt modelId="{FFCE2E2B-B1FD-4B94-AD50-EEFF414E65E5}" type="pres">
      <dgm:prSet presAssocID="{556ABC97-A98A-43B5-81BF-D3858332A53A}"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6000" b="-36000"/>
          </a:stretch>
        </a:blipFill>
      </dgm:spPr>
      <dgm:extLst>
        <a:ext uri="{E40237B7-FDA0-4F09-8148-C483321AD2D9}">
          <dgm14:cNvPr xmlns:dgm14="http://schemas.microsoft.com/office/drawing/2010/diagram" id="0" name="" descr="Head with gears outline"/>
        </a:ext>
      </dgm:extLst>
    </dgm:pt>
    <dgm:pt modelId="{00CFE7CB-3135-491F-BB52-9E4CBF6CDBAE}" type="pres">
      <dgm:prSet presAssocID="{556ABC97-A98A-43B5-81BF-D3858332A53A}" presName="text" presStyleLbl="node1" presStyleIdx="1" presStyleCnt="3">
        <dgm:presLayoutVars>
          <dgm:bulletEnabled val="1"/>
        </dgm:presLayoutVars>
      </dgm:prSet>
      <dgm:spPr/>
    </dgm:pt>
    <dgm:pt modelId="{87BF9FA2-270C-474D-BD60-1EBB5B44BAAB}" type="pres">
      <dgm:prSet presAssocID="{71B4C3B4-2479-46C4-A244-F61B27FA3167}" presName="spacer" presStyleCnt="0"/>
      <dgm:spPr/>
    </dgm:pt>
    <dgm:pt modelId="{26F69968-9F24-4B1B-8236-DFA4AF3A983B}" type="pres">
      <dgm:prSet presAssocID="{0468A59B-6CB2-458B-8A98-15B169353762}" presName="comp" presStyleCnt="0"/>
      <dgm:spPr/>
    </dgm:pt>
    <dgm:pt modelId="{5F56FCBE-2DEC-46E2-B509-73A253C30A58}" type="pres">
      <dgm:prSet presAssocID="{0468A59B-6CB2-458B-8A98-15B169353762}" presName="box" presStyleLbl="node1" presStyleIdx="2" presStyleCnt="3"/>
      <dgm:spPr/>
    </dgm:pt>
    <dgm:pt modelId="{5D04C3AB-D6C1-4F5B-98F1-38DEA86E201D}" type="pres">
      <dgm:prSet presAssocID="{0468A59B-6CB2-458B-8A98-15B169353762}"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6000" b="-36000"/>
          </a:stretch>
        </a:blipFill>
      </dgm:spPr>
      <dgm:extLst>
        <a:ext uri="{E40237B7-FDA0-4F09-8148-C483321AD2D9}">
          <dgm14:cNvPr xmlns:dgm14="http://schemas.microsoft.com/office/drawing/2010/diagram" id="0" name="" descr="Sparkling Heart outline"/>
        </a:ext>
      </dgm:extLst>
    </dgm:pt>
    <dgm:pt modelId="{E561D1A2-844B-4F92-BD03-70456ED83E26}" type="pres">
      <dgm:prSet presAssocID="{0468A59B-6CB2-458B-8A98-15B169353762}" presName="text" presStyleLbl="node1" presStyleIdx="2" presStyleCnt="3">
        <dgm:presLayoutVars>
          <dgm:bulletEnabled val="1"/>
        </dgm:presLayoutVars>
      </dgm:prSet>
      <dgm:spPr/>
    </dgm:pt>
  </dgm:ptLst>
  <dgm:cxnLst>
    <dgm:cxn modelId="{439A1E19-F205-4109-B347-C38D69380FD7}" type="presOf" srcId="{0468A59B-6CB2-458B-8A98-15B169353762}" destId="{E561D1A2-844B-4F92-BD03-70456ED83E26}" srcOrd="1" destOrd="0" presId="urn:microsoft.com/office/officeart/2005/8/layout/vList4"/>
    <dgm:cxn modelId="{0DDBA826-2C6F-4BE9-9B8D-749835750BB2}" srcId="{A4150E8B-5A29-4931-BEAC-899410620583}" destId="{0468A59B-6CB2-458B-8A98-15B169353762}" srcOrd="2" destOrd="0" parTransId="{78F2100D-A3AE-4C66-B05C-9F7DA4001CB8}" sibTransId="{45270E02-EC59-463A-8815-531D380F59E5}"/>
    <dgm:cxn modelId="{310A0E2E-22F3-45F5-87EE-924400A19518}" type="presOf" srcId="{556ABC97-A98A-43B5-81BF-D3858332A53A}" destId="{183ADEB5-B59F-4443-BA20-8843DA1710A7}" srcOrd="0" destOrd="0" presId="urn:microsoft.com/office/officeart/2005/8/layout/vList4"/>
    <dgm:cxn modelId="{06558077-A3A2-4BF1-9573-7F0E96680BDA}" srcId="{A4150E8B-5A29-4931-BEAC-899410620583}" destId="{556ABC97-A98A-43B5-81BF-D3858332A53A}" srcOrd="1" destOrd="0" parTransId="{3D9BED06-B4A2-4357-9E00-38820FA27BD4}" sibTransId="{71B4C3B4-2479-46C4-A244-F61B27FA3167}"/>
    <dgm:cxn modelId="{16A0A597-AB8E-4492-9295-387A6097603C}" type="presOf" srcId="{0468A59B-6CB2-458B-8A98-15B169353762}" destId="{5F56FCBE-2DEC-46E2-B509-73A253C30A58}" srcOrd="0" destOrd="0" presId="urn:microsoft.com/office/officeart/2005/8/layout/vList4"/>
    <dgm:cxn modelId="{CA51CB98-1C44-45E4-8E18-59DB5A8600EB}" type="presOf" srcId="{556ABC97-A98A-43B5-81BF-D3858332A53A}" destId="{00CFE7CB-3135-491F-BB52-9E4CBF6CDBAE}" srcOrd="1" destOrd="0" presId="urn:microsoft.com/office/officeart/2005/8/layout/vList4"/>
    <dgm:cxn modelId="{BD3251C0-271C-4308-90FE-0236F8E909CB}" type="presOf" srcId="{61383978-7419-430C-9092-AD3707CB4579}" destId="{5BEE21B7-862B-4D36-8CAE-FF5097EEA7AB}" srcOrd="0" destOrd="0" presId="urn:microsoft.com/office/officeart/2005/8/layout/vList4"/>
    <dgm:cxn modelId="{8ED060CE-DB24-4493-8D5A-55E515E37C23}" type="presOf" srcId="{A4150E8B-5A29-4931-BEAC-899410620583}" destId="{3D11965B-C520-499B-BFBF-D804479F2F93}" srcOrd="0" destOrd="0" presId="urn:microsoft.com/office/officeart/2005/8/layout/vList4"/>
    <dgm:cxn modelId="{2CE527D4-7A59-4637-AD0C-F9462A8771B3}" type="presOf" srcId="{61383978-7419-430C-9092-AD3707CB4579}" destId="{C695E4F6-3EE9-4532-A812-AE787CD7735E}" srcOrd="1" destOrd="0" presId="urn:microsoft.com/office/officeart/2005/8/layout/vList4"/>
    <dgm:cxn modelId="{E4985EEE-D190-4BE0-AAC3-ED19A0A196AD}" srcId="{A4150E8B-5A29-4931-BEAC-899410620583}" destId="{61383978-7419-430C-9092-AD3707CB4579}" srcOrd="0" destOrd="0" parTransId="{9DE42A32-6B36-41E9-85A4-27F5C303B1F6}" sibTransId="{1EB3F3BD-34DD-497D-9BE9-D06CE4B53280}"/>
    <dgm:cxn modelId="{0A272D32-1D33-4FF2-A8BB-F24B3A35EBEF}" type="presParOf" srcId="{3D11965B-C520-499B-BFBF-D804479F2F93}" destId="{BE839D63-1259-47E0-B74A-3FFEB59D1D8D}" srcOrd="0" destOrd="0" presId="urn:microsoft.com/office/officeart/2005/8/layout/vList4"/>
    <dgm:cxn modelId="{1BD197F3-B1F6-420A-AE4C-09109D801853}" type="presParOf" srcId="{BE839D63-1259-47E0-B74A-3FFEB59D1D8D}" destId="{5BEE21B7-862B-4D36-8CAE-FF5097EEA7AB}" srcOrd="0" destOrd="0" presId="urn:microsoft.com/office/officeart/2005/8/layout/vList4"/>
    <dgm:cxn modelId="{72B497CB-99C6-4C4D-B54E-FDFE8FCCCE54}" type="presParOf" srcId="{BE839D63-1259-47E0-B74A-3FFEB59D1D8D}" destId="{8E8B3DB2-E99A-443B-81E9-A295CE8E870A}" srcOrd="1" destOrd="0" presId="urn:microsoft.com/office/officeart/2005/8/layout/vList4"/>
    <dgm:cxn modelId="{419AB8ED-E0F0-46AA-9E82-1D6E371CEB5F}" type="presParOf" srcId="{BE839D63-1259-47E0-B74A-3FFEB59D1D8D}" destId="{C695E4F6-3EE9-4532-A812-AE787CD7735E}" srcOrd="2" destOrd="0" presId="urn:microsoft.com/office/officeart/2005/8/layout/vList4"/>
    <dgm:cxn modelId="{01DD8F36-C6F2-4727-9CA1-33D817D7620E}" type="presParOf" srcId="{3D11965B-C520-499B-BFBF-D804479F2F93}" destId="{AB05B9EB-D4DF-448F-B853-50EB5D500BCD}" srcOrd="1" destOrd="0" presId="urn:microsoft.com/office/officeart/2005/8/layout/vList4"/>
    <dgm:cxn modelId="{18E84951-F6AE-409A-8922-502F159E2C1B}" type="presParOf" srcId="{3D11965B-C520-499B-BFBF-D804479F2F93}" destId="{C3BD2712-F80E-4F27-A4E3-7661BE06D1DD}" srcOrd="2" destOrd="0" presId="urn:microsoft.com/office/officeart/2005/8/layout/vList4"/>
    <dgm:cxn modelId="{C873F8A1-BBF9-4A6B-9B8A-147D10F32066}" type="presParOf" srcId="{C3BD2712-F80E-4F27-A4E3-7661BE06D1DD}" destId="{183ADEB5-B59F-4443-BA20-8843DA1710A7}" srcOrd="0" destOrd="0" presId="urn:microsoft.com/office/officeart/2005/8/layout/vList4"/>
    <dgm:cxn modelId="{80D4249C-3B8E-4E6F-AE53-A7D83B9F39EF}" type="presParOf" srcId="{C3BD2712-F80E-4F27-A4E3-7661BE06D1DD}" destId="{FFCE2E2B-B1FD-4B94-AD50-EEFF414E65E5}" srcOrd="1" destOrd="0" presId="urn:microsoft.com/office/officeart/2005/8/layout/vList4"/>
    <dgm:cxn modelId="{63C1D6EF-ACA7-4FA2-B2E1-7A2988A5C5DA}" type="presParOf" srcId="{C3BD2712-F80E-4F27-A4E3-7661BE06D1DD}" destId="{00CFE7CB-3135-491F-BB52-9E4CBF6CDBAE}" srcOrd="2" destOrd="0" presId="urn:microsoft.com/office/officeart/2005/8/layout/vList4"/>
    <dgm:cxn modelId="{8FE53F03-B139-47C0-B580-FA9835E4972A}" type="presParOf" srcId="{3D11965B-C520-499B-BFBF-D804479F2F93}" destId="{87BF9FA2-270C-474D-BD60-1EBB5B44BAAB}" srcOrd="3" destOrd="0" presId="urn:microsoft.com/office/officeart/2005/8/layout/vList4"/>
    <dgm:cxn modelId="{9731EB4A-AC3A-4792-9DCC-4A4C694F1F0A}" type="presParOf" srcId="{3D11965B-C520-499B-BFBF-D804479F2F93}" destId="{26F69968-9F24-4B1B-8236-DFA4AF3A983B}" srcOrd="4" destOrd="0" presId="urn:microsoft.com/office/officeart/2005/8/layout/vList4"/>
    <dgm:cxn modelId="{B51395EF-750C-41A2-B9AC-FABA36923025}" type="presParOf" srcId="{26F69968-9F24-4B1B-8236-DFA4AF3A983B}" destId="{5F56FCBE-2DEC-46E2-B509-73A253C30A58}" srcOrd="0" destOrd="0" presId="urn:microsoft.com/office/officeart/2005/8/layout/vList4"/>
    <dgm:cxn modelId="{09FD39A4-7255-4319-8A5C-E752725AC353}" type="presParOf" srcId="{26F69968-9F24-4B1B-8236-DFA4AF3A983B}" destId="{5D04C3AB-D6C1-4F5B-98F1-38DEA86E201D}" srcOrd="1" destOrd="0" presId="urn:microsoft.com/office/officeart/2005/8/layout/vList4"/>
    <dgm:cxn modelId="{36A05A96-D3C3-4183-8624-43DF63AA5B83}" type="presParOf" srcId="{26F69968-9F24-4B1B-8236-DFA4AF3A983B}" destId="{E561D1A2-844B-4F92-BD03-70456ED83E2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FA1922-F9A3-47D2-A121-F553E7F3EE18}" type="doc">
      <dgm:prSet loTypeId="urn:microsoft.com/office/officeart/2005/8/layout/hList1" loCatId="list" qsTypeId="urn:microsoft.com/office/officeart/2005/8/quickstyle/3d4" qsCatId="3D" csTypeId="urn:microsoft.com/office/officeart/2005/8/colors/accent1_2" csCatId="accent1" phldr="1"/>
      <dgm:spPr/>
      <dgm:t>
        <a:bodyPr/>
        <a:lstStyle/>
        <a:p>
          <a:endParaRPr lang="en-US"/>
        </a:p>
      </dgm:t>
    </dgm:pt>
    <dgm:pt modelId="{1F4A7C6E-FE94-4492-878A-42F688437D4A}">
      <dgm:prSet/>
      <dgm:spPr/>
      <dgm:t>
        <a:bodyPr/>
        <a:lstStyle/>
        <a:p>
          <a:r>
            <a:rPr lang="en-US" b="0" i="0" baseline="0" dirty="0">
              <a:solidFill>
                <a:schemeClr val="accent5"/>
              </a:solidFill>
            </a:rPr>
            <a:t>Artistic or Creative: </a:t>
          </a:r>
          <a:endParaRPr lang="en-US" dirty="0">
            <a:solidFill>
              <a:schemeClr val="accent5"/>
            </a:solidFill>
          </a:endParaRPr>
        </a:p>
      </dgm:t>
    </dgm:pt>
    <dgm:pt modelId="{0C12C40D-C8E6-458D-B04A-FFF855C95CF6}" type="parTrans" cxnId="{6605A848-E8B6-4AD2-9FCE-B372613802C9}">
      <dgm:prSet/>
      <dgm:spPr/>
      <dgm:t>
        <a:bodyPr/>
        <a:lstStyle/>
        <a:p>
          <a:endParaRPr lang="en-US"/>
        </a:p>
      </dgm:t>
    </dgm:pt>
    <dgm:pt modelId="{C2754B74-C441-4AFE-9C25-925F463F6F80}" type="sibTrans" cxnId="{6605A848-E8B6-4AD2-9FCE-B372613802C9}">
      <dgm:prSet/>
      <dgm:spPr/>
      <dgm:t>
        <a:bodyPr/>
        <a:lstStyle/>
        <a:p>
          <a:endParaRPr lang="en-US"/>
        </a:p>
      </dgm:t>
    </dgm:pt>
    <dgm:pt modelId="{886B7AE3-3B9A-4AB4-A02D-96D45C0CC1A9}">
      <dgm:prSet/>
      <dgm:spPr/>
      <dgm:t>
        <a:bodyPr/>
        <a:lstStyle/>
        <a:p>
          <a:r>
            <a:rPr lang="en-US" b="0" i="0" baseline="0" dirty="0"/>
            <a:t>Drawings, Paintings, Photos</a:t>
          </a:r>
          <a:endParaRPr lang="en-US" dirty="0"/>
        </a:p>
      </dgm:t>
    </dgm:pt>
    <dgm:pt modelId="{D99FA979-D6CE-4B10-A141-EDDA9A960364}" type="parTrans" cxnId="{0346D9C6-C720-4322-9944-B89FBC498F36}">
      <dgm:prSet/>
      <dgm:spPr/>
      <dgm:t>
        <a:bodyPr/>
        <a:lstStyle/>
        <a:p>
          <a:endParaRPr lang="en-US"/>
        </a:p>
      </dgm:t>
    </dgm:pt>
    <dgm:pt modelId="{88DF7B1F-AF47-4DE5-975E-A97022305637}" type="sibTrans" cxnId="{0346D9C6-C720-4322-9944-B89FBC498F36}">
      <dgm:prSet/>
      <dgm:spPr/>
      <dgm:t>
        <a:bodyPr/>
        <a:lstStyle/>
        <a:p>
          <a:endParaRPr lang="en-US"/>
        </a:p>
      </dgm:t>
    </dgm:pt>
    <dgm:pt modelId="{B376C16F-DD94-4892-9BCC-3F0242F9C037}">
      <dgm:prSet/>
      <dgm:spPr/>
      <dgm:t>
        <a:bodyPr/>
        <a:lstStyle/>
        <a:p>
          <a:r>
            <a:rPr lang="en-US" b="0" i="0" baseline="0" dirty="0">
              <a:solidFill>
                <a:schemeClr val="accent5"/>
              </a:solidFill>
            </a:rPr>
            <a:t>Practical and Applied: </a:t>
          </a:r>
          <a:endParaRPr lang="en-US" dirty="0">
            <a:solidFill>
              <a:schemeClr val="accent5"/>
            </a:solidFill>
          </a:endParaRPr>
        </a:p>
      </dgm:t>
    </dgm:pt>
    <dgm:pt modelId="{8334242F-7FE5-43E9-B082-4547B4A469A0}" type="parTrans" cxnId="{EC5E6A87-F874-4141-8657-CEDAD4B78147}">
      <dgm:prSet/>
      <dgm:spPr/>
      <dgm:t>
        <a:bodyPr/>
        <a:lstStyle/>
        <a:p>
          <a:endParaRPr lang="en-US"/>
        </a:p>
      </dgm:t>
    </dgm:pt>
    <dgm:pt modelId="{11371F98-9FFD-4CE6-8261-01F35ED86F3D}" type="sibTrans" cxnId="{EC5E6A87-F874-4141-8657-CEDAD4B78147}">
      <dgm:prSet/>
      <dgm:spPr/>
      <dgm:t>
        <a:bodyPr/>
        <a:lstStyle/>
        <a:p>
          <a:endParaRPr lang="en-US"/>
        </a:p>
      </dgm:t>
    </dgm:pt>
    <dgm:pt modelId="{7E8CECFD-A5FA-4715-9018-C1B1DF4ED96D}">
      <dgm:prSet/>
      <dgm:spPr/>
      <dgm:t>
        <a:bodyPr/>
        <a:lstStyle/>
        <a:p>
          <a:r>
            <a:rPr lang="en-US" b="0" i="0" baseline="0" dirty="0"/>
            <a:t>Research proposals</a:t>
          </a:r>
          <a:endParaRPr lang="en-US" dirty="0"/>
        </a:p>
      </dgm:t>
    </dgm:pt>
    <dgm:pt modelId="{5210B213-21A3-4F95-B1F8-D43D3A2FE1DA}" type="parTrans" cxnId="{397010C0-D04F-440C-9084-701F0EC47D0A}">
      <dgm:prSet/>
      <dgm:spPr/>
      <dgm:t>
        <a:bodyPr/>
        <a:lstStyle/>
        <a:p>
          <a:endParaRPr lang="en-US"/>
        </a:p>
      </dgm:t>
    </dgm:pt>
    <dgm:pt modelId="{74E26195-A6A6-4739-9623-E2C8C75283DF}" type="sibTrans" cxnId="{397010C0-D04F-440C-9084-701F0EC47D0A}">
      <dgm:prSet/>
      <dgm:spPr/>
      <dgm:t>
        <a:bodyPr/>
        <a:lstStyle/>
        <a:p>
          <a:endParaRPr lang="en-US"/>
        </a:p>
      </dgm:t>
    </dgm:pt>
    <dgm:pt modelId="{D93BD00F-A747-4DB7-A171-4E5EBAA19C97}">
      <dgm:prSet/>
      <dgm:spPr/>
      <dgm:t>
        <a:bodyPr/>
        <a:lstStyle/>
        <a:p>
          <a:r>
            <a:rPr lang="en-US" b="0" i="0" baseline="0" dirty="0"/>
            <a:t>Videos, Podcasts</a:t>
          </a:r>
          <a:endParaRPr lang="en-US" dirty="0"/>
        </a:p>
      </dgm:t>
    </dgm:pt>
    <dgm:pt modelId="{F86711DF-3436-4EDF-8F42-51469680DF54}" type="parTrans" cxnId="{86B4BF2A-8F83-419F-8B81-E1F0F91CCA21}">
      <dgm:prSet/>
      <dgm:spPr/>
      <dgm:t>
        <a:bodyPr/>
        <a:lstStyle/>
        <a:p>
          <a:endParaRPr lang="en-US"/>
        </a:p>
      </dgm:t>
    </dgm:pt>
    <dgm:pt modelId="{B23A9023-CC44-4A20-8386-F80CC01CD4D9}" type="sibTrans" cxnId="{86B4BF2A-8F83-419F-8B81-E1F0F91CCA21}">
      <dgm:prSet/>
      <dgm:spPr/>
      <dgm:t>
        <a:bodyPr/>
        <a:lstStyle/>
        <a:p>
          <a:endParaRPr lang="en-US"/>
        </a:p>
      </dgm:t>
    </dgm:pt>
    <dgm:pt modelId="{DBD018E1-5A68-45E8-BFD6-376FB7E0578C}">
      <dgm:prSet/>
      <dgm:spPr/>
      <dgm:t>
        <a:bodyPr/>
        <a:lstStyle/>
        <a:p>
          <a:r>
            <a:rPr lang="en-US" b="0" i="0" baseline="0" dirty="0"/>
            <a:t>Poems, Short stories</a:t>
          </a:r>
          <a:endParaRPr lang="en-US" dirty="0"/>
        </a:p>
      </dgm:t>
    </dgm:pt>
    <dgm:pt modelId="{7E0342D0-755B-46BC-9A64-9B4AF25CD3A3}" type="parTrans" cxnId="{42E333B6-7879-4F51-8E78-5FCF7EB8012F}">
      <dgm:prSet/>
      <dgm:spPr/>
      <dgm:t>
        <a:bodyPr/>
        <a:lstStyle/>
        <a:p>
          <a:endParaRPr lang="en-US"/>
        </a:p>
      </dgm:t>
    </dgm:pt>
    <dgm:pt modelId="{34C5F6D9-AC7C-470A-8539-A065AECE3BB8}" type="sibTrans" cxnId="{42E333B6-7879-4F51-8E78-5FCF7EB8012F}">
      <dgm:prSet/>
      <dgm:spPr/>
      <dgm:t>
        <a:bodyPr/>
        <a:lstStyle/>
        <a:p>
          <a:endParaRPr lang="en-US"/>
        </a:p>
      </dgm:t>
    </dgm:pt>
    <dgm:pt modelId="{2DB3AC10-DDEB-4FBF-82D1-6DD2C3FA5E2F}">
      <dgm:prSet/>
      <dgm:spPr/>
      <dgm:t>
        <a:bodyPr/>
        <a:lstStyle/>
        <a:p>
          <a:r>
            <a:rPr lang="en-US" b="0" i="0" baseline="0"/>
            <a:t>Analysis papers</a:t>
          </a:r>
          <a:endParaRPr lang="en-US" dirty="0"/>
        </a:p>
      </dgm:t>
    </dgm:pt>
    <dgm:pt modelId="{7CCB3C20-A2C1-4F86-BCC9-6A630D789DD1}" type="parTrans" cxnId="{B419F3E7-D363-43E3-A709-3B04A8F4EDE1}">
      <dgm:prSet/>
      <dgm:spPr/>
      <dgm:t>
        <a:bodyPr/>
        <a:lstStyle/>
        <a:p>
          <a:endParaRPr lang="en-US"/>
        </a:p>
      </dgm:t>
    </dgm:pt>
    <dgm:pt modelId="{0EBB7CCA-60B8-41E3-9B52-87D45CADC1D2}" type="sibTrans" cxnId="{B419F3E7-D363-43E3-A709-3B04A8F4EDE1}">
      <dgm:prSet/>
      <dgm:spPr/>
      <dgm:t>
        <a:bodyPr/>
        <a:lstStyle/>
        <a:p>
          <a:endParaRPr lang="en-US"/>
        </a:p>
      </dgm:t>
    </dgm:pt>
    <dgm:pt modelId="{36272E34-F80F-424E-8414-730795F7E95B}">
      <dgm:prSet/>
      <dgm:spPr/>
      <dgm:t>
        <a:bodyPr/>
        <a:lstStyle/>
        <a:p>
          <a:r>
            <a:rPr lang="en-US" b="0" i="0" baseline="0" dirty="0"/>
            <a:t>Literature reviews</a:t>
          </a:r>
          <a:endParaRPr lang="en-US" dirty="0"/>
        </a:p>
      </dgm:t>
    </dgm:pt>
    <dgm:pt modelId="{EC53A1FE-2F97-4214-B5CC-2E6565E4E686}" type="parTrans" cxnId="{2ED6FFE0-0836-4919-8E33-1554AFD0B900}">
      <dgm:prSet/>
      <dgm:spPr/>
    </dgm:pt>
    <dgm:pt modelId="{D513B911-BC89-4483-8A4E-B6910D6D9DAF}" type="sibTrans" cxnId="{2ED6FFE0-0836-4919-8E33-1554AFD0B900}">
      <dgm:prSet/>
      <dgm:spPr/>
    </dgm:pt>
    <dgm:pt modelId="{5DA583CC-BA2D-4662-8748-9857401CE7DF}">
      <dgm:prSet/>
      <dgm:spPr/>
      <dgm:t>
        <a:bodyPr/>
        <a:lstStyle/>
        <a:p>
          <a:r>
            <a:rPr lang="en-US" b="0" i="0" baseline="0" dirty="0"/>
            <a:t>Written, PPTs, Videos</a:t>
          </a:r>
          <a:endParaRPr lang="en-US" dirty="0"/>
        </a:p>
      </dgm:t>
    </dgm:pt>
    <dgm:pt modelId="{572D1FA8-CA44-4773-A085-8E57F7C97B0D}" type="parTrans" cxnId="{EB5A6440-1803-460E-BB60-2B857541B8EE}">
      <dgm:prSet/>
      <dgm:spPr/>
    </dgm:pt>
    <dgm:pt modelId="{A3280F89-7E21-412E-B40F-5C7DADD6B78C}" type="sibTrans" cxnId="{EB5A6440-1803-460E-BB60-2B857541B8EE}">
      <dgm:prSet/>
      <dgm:spPr/>
    </dgm:pt>
    <dgm:pt modelId="{97BDDA95-45A7-4FB0-84D8-CA3C71DD9E8F}">
      <dgm:prSet/>
      <dgm:spPr/>
      <dgm:t>
        <a:bodyPr/>
        <a:lstStyle/>
        <a:p>
          <a:r>
            <a:rPr lang="en-US" dirty="0"/>
            <a:t>Infographics, Cartoons</a:t>
          </a:r>
        </a:p>
      </dgm:t>
    </dgm:pt>
    <dgm:pt modelId="{4F4693A8-5E4B-4023-B1DB-77DC6B7CE62B}" type="parTrans" cxnId="{E6A89519-978B-47D3-9E73-28B4EC24E557}">
      <dgm:prSet/>
      <dgm:spPr/>
    </dgm:pt>
    <dgm:pt modelId="{BC2D04B2-99DF-485A-9508-C081D50016FB}" type="sibTrans" cxnId="{E6A89519-978B-47D3-9E73-28B4EC24E557}">
      <dgm:prSet/>
      <dgm:spPr/>
    </dgm:pt>
    <dgm:pt modelId="{4DBE9835-71A6-4861-B9BE-CF42639325F6}" type="pres">
      <dgm:prSet presAssocID="{9AFA1922-F9A3-47D2-A121-F553E7F3EE18}" presName="Name0" presStyleCnt="0">
        <dgm:presLayoutVars>
          <dgm:dir/>
          <dgm:animLvl val="lvl"/>
          <dgm:resizeHandles val="exact"/>
        </dgm:presLayoutVars>
      </dgm:prSet>
      <dgm:spPr/>
    </dgm:pt>
    <dgm:pt modelId="{E443B640-A109-4CD6-9864-D2E30D568780}" type="pres">
      <dgm:prSet presAssocID="{1F4A7C6E-FE94-4492-878A-42F688437D4A}" presName="composite" presStyleCnt="0"/>
      <dgm:spPr/>
    </dgm:pt>
    <dgm:pt modelId="{8845091C-6AF0-4BCC-866A-12FAEC2E04FC}" type="pres">
      <dgm:prSet presAssocID="{1F4A7C6E-FE94-4492-878A-42F688437D4A}" presName="parTx" presStyleLbl="alignNode1" presStyleIdx="0" presStyleCnt="2">
        <dgm:presLayoutVars>
          <dgm:chMax val="0"/>
          <dgm:chPref val="0"/>
          <dgm:bulletEnabled val="1"/>
        </dgm:presLayoutVars>
      </dgm:prSet>
      <dgm:spPr/>
    </dgm:pt>
    <dgm:pt modelId="{8CB89276-2484-4E25-82D2-6876897E1A64}" type="pres">
      <dgm:prSet presAssocID="{1F4A7C6E-FE94-4492-878A-42F688437D4A}" presName="desTx" presStyleLbl="alignAccFollowNode1" presStyleIdx="0" presStyleCnt="2">
        <dgm:presLayoutVars>
          <dgm:bulletEnabled val="1"/>
        </dgm:presLayoutVars>
      </dgm:prSet>
      <dgm:spPr/>
    </dgm:pt>
    <dgm:pt modelId="{B7EDEE85-A65D-4811-9C79-F6FC6DD8B181}" type="pres">
      <dgm:prSet presAssocID="{C2754B74-C441-4AFE-9C25-925F463F6F80}" presName="space" presStyleCnt="0"/>
      <dgm:spPr/>
    </dgm:pt>
    <dgm:pt modelId="{BCC11D91-FD0F-4A7C-A469-E8640DB8184A}" type="pres">
      <dgm:prSet presAssocID="{B376C16F-DD94-4892-9BCC-3F0242F9C037}" presName="composite" presStyleCnt="0"/>
      <dgm:spPr/>
    </dgm:pt>
    <dgm:pt modelId="{568DF813-9563-4100-B338-FCA14780646F}" type="pres">
      <dgm:prSet presAssocID="{B376C16F-DD94-4892-9BCC-3F0242F9C037}" presName="parTx" presStyleLbl="alignNode1" presStyleIdx="1" presStyleCnt="2">
        <dgm:presLayoutVars>
          <dgm:chMax val="0"/>
          <dgm:chPref val="0"/>
          <dgm:bulletEnabled val="1"/>
        </dgm:presLayoutVars>
      </dgm:prSet>
      <dgm:spPr/>
    </dgm:pt>
    <dgm:pt modelId="{5BA6E6CB-88F1-46B5-B5A6-DC77A421128F}" type="pres">
      <dgm:prSet presAssocID="{B376C16F-DD94-4892-9BCC-3F0242F9C037}" presName="desTx" presStyleLbl="alignAccFollowNode1" presStyleIdx="1" presStyleCnt="2">
        <dgm:presLayoutVars>
          <dgm:bulletEnabled val="1"/>
        </dgm:presLayoutVars>
      </dgm:prSet>
      <dgm:spPr/>
    </dgm:pt>
  </dgm:ptLst>
  <dgm:cxnLst>
    <dgm:cxn modelId="{77706503-6BC9-4464-8D8E-964D49E198F5}" type="presOf" srcId="{D93BD00F-A747-4DB7-A171-4E5EBAA19C97}" destId="{8CB89276-2484-4E25-82D2-6876897E1A64}" srcOrd="0" destOrd="1" presId="urn:microsoft.com/office/officeart/2005/8/layout/hList1"/>
    <dgm:cxn modelId="{C8722117-2F1B-4DA1-8BF0-BAC07C7CB774}" type="presOf" srcId="{2DB3AC10-DDEB-4FBF-82D1-6DD2C3FA5E2F}" destId="{5BA6E6CB-88F1-46B5-B5A6-DC77A421128F}" srcOrd="0" destOrd="1" presId="urn:microsoft.com/office/officeart/2005/8/layout/hList1"/>
    <dgm:cxn modelId="{E6A89519-978B-47D3-9E73-28B4EC24E557}" srcId="{1F4A7C6E-FE94-4492-878A-42F688437D4A}" destId="{97BDDA95-45A7-4FB0-84D8-CA3C71DD9E8F}" srcOrd="3" destOrd="0" parTransId="{4F4693A8-5E4B-4023-B1DB-77DC6B7CE62B}" sibTransId="{BC2D04B2-99DF-485A-9508-C081D50016FB}"/>
    <dgm:cxn modelId="{86B4BF2A-8F83-419F-8B81-E1F0F91CCA21}" srcId="{1F4A7C6E-FE94-4492-878A-42F688437D4A}" destId="{D93BD00F-A747-4DB7-A171-4E5EBAA19C97}" srcOrd="1" destOrd="0" parTransId="{F86711DF-3436-4EDF-8F42-51469680DF54}" sibTransId="{B23A9023-CC44-4A20-8386-F80CC01CD4D9}"/>
    <dgm:cxn modelId="{EB5A6440-1803-460E-BB60-2B857541B8EE}" srcId="{B376C16F-DD94-4892-9BCC-3F0242F9C037}" destId="{5DA583CC-BA2D-4662-8748-9857401CE7DF}" srcOrd="3" destOrd="0" parTransId="{572D1FA8-CA44-4773-A085-8E57F7C97B0D}" sibTransId="{A3280F89-7E21-412E-B40F-5C7DADD6B78C}"/>
    <dgm:cxn modelId="{95DC3E48-E563-4CAD-8FDF-F449735911ED}" type="presOf" srcId="{886B7AE3-3B9A-4AB4-A02D-96D45C0CC1A9}" destId="{8CB89276-2484-4E25-82D2-6876897E1A64}" srcOrd="0" destOrd="0" presId="urn:microsoft.com/office/officeart/2005/8/layout/hList1"/>
    <dgm:cxn modelId="{6605A848-E8B6-4AD2-9FCE-B372613802C9}" srcId="{9AFA1922-F9A3-47D2-A121-F553E7F3EE18}" destId="{1F4A7C6E-FE94-4492-878A-42F688437D4A}" srcOrd="0" destOrd="0" parTransId="{0C12C40D-C8E6-458D-B04A-FFF855C95CF6}" sibTransId="{C2754B74-C441-4AFE-9C25-925F463F6F80}"/>
    <dgm:cxn modelId="{7816E871-466D-4D84-89A1-FCECB84E7B67}" type="presOf" srcId="{7E8CECFD-A5FA-4715-9018-C1B1DF4ED96D}" destId="{5BA6E6CB-88F1-46B5-B5A6-DC77A421128F}" srcOrd="0" destOrd="0" presId="urn:microsoft.com/office/officeart/2005/8/layout/hList1"/>
    <dgm:cxn modelId="{9C59CC81-950C-4B35-85EA-C99A8680AD52}" type="presOf" srcId="{1F4A7C6E-FE94-4492-878A-42F688437D4A}" destId="{8845091C-6AF0-4BCC-866A-12FAEC2E04FC}" srcOrd="0" destOrd="0" presId="urn:microsoft.com/office/officeart/2005/8/layout/hList1"/>
    <dgm:cxn modelId="{EC5E6A87-F874-4141-8657-CEDAD4B78147}" srcId="{9AFA1922-F9A3-47D2-A121-F553E7F3EE18}" destId="{B376C16F-DD94-4892-9BCC-3F0242F9C037}" srcOrd="1" destOrd="0" parTransId="{8334242F-7FE5-43E9-B082-4547B4A469A0}" sibTransId="{11371F98-9FFD-4CE6-8261-01F35ED86F3D}"/>
    <dgm:cxn modelId="{C592C19D-90DA-4931-8DD4-276648BC3F6B}" type="presOf" srcId="{36272E34-F80F-424E-8414-730795F7E95B}" destId="{5BA6E6CB-88F1-46B5-B5A6-DC77A421128F}" srcOrd="0" destOrd="2" presId="urn:microsoft.com/office/officeart/2005/8/layout/hList1"/>
    <dgm:cxn modelId="{42E333B6-7879-4F51-8E78-5FCF7EB8012F}" srcId="{1F4A7C6E-FE94-4492-878A-42F688437D4A}" destId="{DBD018E1-5A68-45E8-BFD6-376FB7E0578C}" srcOrd="2" destOrd="0" parTransId="{7E0342D0-755B-46BC-9A64-9B4AF25CD3A3}" sibTransId="{34C5F6D9-AC7C-470A-8539-A065AECE3BB8}"/>
    <dgm:cxn modelId="{397010C0-D04F-440C-9084-701F0EC47D0A}" srcId="{B376C16F-DD94-4892-9BCC-3F0242F9C037}" destId="{7E8CECFD-A5FA-4715-9018-C1B1DF4ED96D}" srcOrd="0" destOrd="0" parTransId="{5210B213-21A3-4F95-B1F8-D43D3A2FE1DA}" sibTransId="{74E26195-A6A6-4739-9623-E2C8C75283DF}"/>
    <dgm:cxn modelId="{0346D9C6-C720-4322-9944-B89FBC498F36}" srcId="{1F4A7C6E-FE94-4492-878A-42F688437D4A}" destId="{886B7AE3-3B9A-4AB4-A02D-96D45C0CC1A9}" srcOrd="0" destOrd="0" parTransId="{D99FA979-D6CE-4B10-A141-EDDA9A960364}" sibTransId="{88DF7B1F-AF47-4DE5-975E-A97022305637}"/>
    <dgm:cxn modelId="{C9D1AFC8-8107-41F3-807F-DC30B9DFF5A9}" type="presOf" srcId="{DBD018E1-5A68-45E8-BFD6-376FB7E0578C}" destId="{8CB89276-2484-4E25-82D2-6876897E1A64}" srcOrd="0" destOrd="2" presId="urn:microsoft.com/office/officeart/2005/8/layout/hList1"/>
    <dgm:cxn modelId="{92E704CE-E081-4A2D-8F50-E207AC04D914}" type="presOf" srcId="{9AFA1922-F9A3-47D2-A121-F553E7F3EE18}" destId="{4DBE9835-71A6-4861-B9BE-CF42639325F6}" srcOrd="0" destOrd="0" presId="urn:microsoft.com/office/officeart/2005/8/layout/hList1"/>
    <dgm:cxn modelId="{2ED6FFE0-0836-4919-8E33-1554AFD0B900}" srcId="{B376C16F-DD94-4892-9BCC-3F0242F9C037}" destId="{36272E34-F80F-424E-8414-730795F7E95B}" srcOrd="2" destOrd="0" parTransId="{EC53A1FE-2F97-4214-B5CC-2E6565E4E686}" sibTransId="{D513B911-BC89-4483-8A4E-B6910D6D9DAF}"/>
    <dgm:cxn modelId="{542571E4-32CE-47B4-B885-94D8700D59C4}" type="presOf" srcId="{B376C16F-DD94-4892-9BCC-3F0242F9C037}" destId="{568DF813-9563-4100-B338-FCA14780646F}" srcOrd="0" destOrd="0" presId="urn:microsoft.com/office/officeart/2005/8/layout/hList1"/>
    <dgm:cxn modelId="{B419F3E7-D363-43E3-A709-3B04A8F4EDE1}" srcId="{B376C16F-DD94-4892-9BCC-3F0242F9C037}" destId="{2DB3AC10-DDEB-4FBF-82D1-6DD2C3FA5E2F}" srcOrd="1" destOrd="0" parTransId="{7CCB3C20-A2C1-4F86-BCC9-6A630D789DD1}" sibTransId="{0EBB7CCA-60B8-41E3-9B52-87D45CADC1D2}"/>
    <dgm:cxn modelId="{00CF13EC-B307-479E-B3F1-327129C4DFB5}" type="presOf" srcId="{5DA583CC-BA2D-4662-8748-9857401CE7DF}" destId="{5BA6E6CB-88F1-46B5-B5A6-DC77A421128F}" srcOrd="0" destOrd="3" presId="urn:microsoft.com/office/officeart/2005/8/layout/hList1"/>
    <dgm:cxn modelId="{413ED9F6-50CB-4E87-A297-608940EC7674}" type="presOf" srcId="{97BDDA95-45A7-4FB0-84D8-CA3C71DD9E8F}" destId="{8CB89276-2484-4E25-82D2-6876897E1A64}" srcOrd="0" destOrd="3" presId="urn:microsoft.com/office/officeart/2005/8/layout/hList1"/>
    <dgm:cxn modelId="{B591D5A1-8E4B-40BE-BB71-4A2709C600C6}" type="presParOf" srcId="{4DBE9835-71A6-4861-B9BE-CF42639325F6}" destId="{E443B640-A109-4CD6-9864-D2E30D568780}" srcOrd="0" destOrd="0" presId="urn:microsoft.com/office/officeart/2005/8/layout/hList1"/>
    <dgm:cxn modelId="{AF0EF711-0743-4DA2-B9A9-269FB41684F4}" type="presParOf" srcId="{E443B640-A109-4CD6-9864-D2E30D568780}" destId="{8845091C-6AF0-4BCC-866A-12FAEC2E04FC}" srcOrd="0" destOrd="0" presId="urn:microsoft.com/office/officeart/2005/8/layout/hList1"/>
    <dgm:cxn modelId="{B795639D-738E-4A81-854D-348EAFECA591}" type="presParOf" srcId="{E443B640-A109-4CD6-9864-D2E30D568780}" destId="{8CB89276-2484-4E25-82D2-6876897E1A64}" srcOrd="1" destOrd="0" presId="urn:microsoft.com/office/officeart/2005/8/layout/hList1"/>
    <dgm:cxn modelId="{B9D95ABC-17DB-4000-9544-2E0D6F87B69A}" type="presParOf" srcId="{4DBE9835-71A6-4861-B9BE-CF42639325F6}" destId="{B7EDEE85-A65D-4811-9C79-F6FC6DD8B181}" srcOrd="1" destOrd="0" presId="urn:microsoft.com/office/officeart/2005/8/layout/hList1"/>
    <dgm:cxn modelId="{98748E77-E81A-49C2-9872-FF85EC0A26EC}" type="presParOf" srcId="{4DBE9835-71A6-4861-B9BE-CF42639325F6}" destId="{BCC11D91-FD0F-4A7C-A469-E8640DB8184A}" srcOrd="2" destOrd="0" presId="urn:microsoft.com/office/officeart/2005/8/layout/hList1"/>
    <dgm:cxn modelId="{35B88A7E-BD14-4C7C-B80A-13AFD948A058}" type="presParOf" srcId="{BCC11D91-FD0F-4A7C-A469-E8640DB8184A}" destId="{568DF813-9563-4100-B338-FCA14780646F}" srcOrd="0" destOrd="0" presId="urn:microsoft.com/office/officeart/2005/8/layout/hList1"/>
    <dgm:cxn modelId="{61E00339-5069-448F-9175-60140F147550}" type="presParOf" srcId="{BCC11D91-FD0F-4A7C-A469-E8640DB8184A}" destId="{5BA6E6CB-88F1-46B5-B5A6-DC77A421128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1AF826-089F-4568-ADBA-77D8CF42AB00}" type="doc">
      <dgm:prSet loTypeId="urn:microsoft.com/office/officeart/2005/8/layout/list1" loCatId="list" qsTypeId="urn:microsoft.com/office/officeart/2005/8/quickstyle/simple5" qsCatId="simple" csTypeId="urn:microsoft.com/office/officeart/2005/8/colors/accent6_2" csCatId="accent6" phldr="1"/>
      <dgm:spPr/>
      <dgm:t>
        <a:bodyPr/>
        <a:lstStyle/>
        <a:p>
          <a:endParaRPr lang="en-US"/>
        </a:p>
      </dgm:t>
    </dgm:pt>
    <dgm:pt modelId="{055E6B4F-3B6F-4C92-908D-26CCF75E13D7}">
      <dgm:prSet custT="1"/>
      <dgm:spPr/>
      <dgm:t>
        <a:bodyPr/>
        <a:lstStyle/>
        <a:p>
          <a:r>
            <a:rPr lang="en-US" sz="1600" b="1" dirty="0"/>
            <a:t>Alignment with Learning Goals</a:t>
          </a:r>
          <a:r>
            <a:rPr lang="en-US" sz="1600" dirty="0"/>
            <a:t>: </a:t>
          </a:r>
        </a:p>
      </dgm:t>
    </dgm:pt>
    <dgm:pt modelId="{5BF66477-2A44-49E0-A1D0-30D1D7444EA2}" type="parTrans" cxnId="{498891CD-4497-45E9-AEDE-8324170DF299}">
      <dgm:prSet/>
      <dgm:spPr/>
      <dgm:t>
        <a:bodyPr/>
        <a:lstStyle/>
        <a:p>
          <a:endParaRPr lang="en-US" sz="2400"/>
        </a:p>
      </dgm:t>
    </dgm:pt>
    <dgm:pt modelId="{C6F6327F-006D-4E3B-BAA1-67161FA58DEB}" type="sibTrans" cxnId="{498891CD-4497-45E9-AEDE-8324170DF299}">
      <dgm:prSet/>
      <dgm:spPr/>
      <dgm:t>
        <a:bodyPr/>
        <a:lstStyle/>
        <a:p>
          <a:endParaRPr lang="en-US" sz="2400"/>
        </a:p>
      </dgm:t>
    </dgm:pt>
    <dgm:pt modelId="{4317E203-984A-4026-8A32-465B6EA64A14}">
      <dgm:prSet custT="1"/>
      <dgm:spPr/>
      <dgm:t>
        <a:bodyPr/>
        <a:lstStyle/>
        <a:p>
          <a:r>
            <a:rPr lang="en-US" sz="1600" dirty="0"/>
            <a:t>What learning goals or objectives does this assignment assess? </a:t>
          </a:r>
        </a:p>
      </dgm:t>
    </dgm:pt>
    <dgm:pt modelId="{6D6DC9BD-C3FF-4C40-A3B4-3023B3D050FF}" type="parTrans" cxnId="{06912E9E-AE52-4D44-9ED5-31516FEAC573}">
      <dgm:prSet/>
      <dgm:spPr/>
      <dgm:t>
        <a:bodyPr/>
        <a:lstStyle/>
        <a:p>
          <a:endParaRPr lang="en-US" sz="2400"/>
        </a:p>
      </dgm:t>
    </dgm:pt>
    <dgm:pt modelId="{A87CEEB8-679D-4409-9ED7-284544A01849}" type="sibTrans" cxnId="{06912E9E-AE52-4D44-9ED5-31516FEAC573}">
      <dgm:prSet/>
      <dgm:spPr/>
      <dgm:t>
        <a:bodyPr/>
        <a:lstStyle/>
        <a:p>
          <a:endParaRPr lang="en-US" sz="2400"/>
        </a:p>
      </dgm:t>
    </dgm:pt>
    <dgm:pt modelId="{502C594D-5BC2-4BE9-8437-7E39F59425BB}">
      <dgm:prSet custT="1"/>
      <dgm:spPr/>
      <dgm:t>
        <a:bodyPr/>
        <a:lstStyle/>
        <a:p>
          <a:r>
            <a:rPr lang="en-US" sz="1600" dirty="0"/>
            <a:t>Do you need to revise your assignment to align with the objectives or vice versa? </a:t>
          </a:r>
        </a:p>
      </dgm:t>
    </dgm:pt>
    <dgm:pt modelId="{4F8E2C30-AE2D-482C-B245-06602734923B}" type="parTrans" cxnId="{65A1D02E-E00A-4968-B1E4-01E65291851E}">
      <dgm:prSet/>
      <dgm:spPr/>
      <dgm:t>
        <a:bodyPr/>
        <a:lstStyle/>
        <a:p>
          <a:endParaRPr lang="en-US" sz="2400"/>
        </a:p>
      </dgm:t>
    </dgm:pt>
    <dgm:pt modelId="{12B7DF49-EE57-4E48-B865-F8451A2B6CFD}" type="sibTrans" cxnId="{65A1D02E-E00A-4968-B1E4-01E65291851E}">
      <dgm:prSet/>
      <dgm:spPr/>
      <dgm:t>
        <a:bodyPr/>
        <a:lstStyle/>
        <a:p>
          <a:endParaRPr lang="en-US" sz="2400"/>
        </a:p>
      </dgm:t>
    </dgm:pt>
    <dgm:pt modelId="{AE01D10B-0FE6-4D5E-A820-D8FBA3E60998}">
      <dgm:prSet custT="1"/>
      <dgm:spPr/>
      <dgm:t>
        <a:bodyPr/>
        <a:lstStyle/>
        <a:p>
          <a:r>
            <a:rPr lang="en-US" sz="1600" b="1" dirty="0"/>
            <a:t>Is the Purpose Clear?</a:t>
          </a:r>
          <a:endParaRPr lang="en-US" sz="1600" dirty="0"/>
        </a:p>
      </dgm:t>
    </dgm:pt>
    <dgm:pt modelId="{6D4671E1-7DB1-43A0-BAF7-5B640942F123}" type="parTrans" cxnId="{C1B24805-9097-4ED9-B328-D116C8412E98}">
      <dgm:prSet/>
      <dgm:spPr/>
      <dgm:t>
        <a:bodyPr/>
        <a:lstStyle/>
        <a:p>
          <a:endParaRPr lang="en-US" sz="2400"/>
        </a:p>
      </dgm:t>
    </dgm:pt>
    <dgm:pt modelId="{7B28BB97-C587-4B1F-BD32-97DAA4E68394}" type="sibTrans" cxnId="{C1B24805-9097-4ED9-B328-D116C8412E98}">
      <dgm:prSet/>
      <dgm:spPr/>
      <dgm:t>
        <a:bodyPr/>
        <a:lstStyle/>
        <a:p>
          <a:endParaRPr lang="en-US" sz="2400"/>
        </a:p>
      </dgm:t>
    </dgm:pt>
    <dgm:pt modelId="{E46E57DF-47C9-41D0-A0FD-D6FDFF41FB11}">
      <dgm:prSet custT="1"/>
      <dgm:spPr/>
      <dgm:t>
        <a:bodyPr/>
        <a:lstStyle/>
        <a:p>
          <a:r>
            <a:rPr lang="en-US" sz="1600" dirty="0"/>
            <a:t>Important for DEI (not everyone knows how to “</a:t>
          </a:r>
          <a:r>
            <a:rPr lang="en-US" sz="1600"/>
            <a:t>do school.” </a:t>
          </a:r>
        </a:p>
      </dgm:t>
    </dgm:pt>
    <dgm:pt modelId="{05DFF5F6-B985-45D5-98D7-A3AF861452E3}" type="parTrans" cxnId="{426C673F-E384-4FC4-A60E-017022016E2D}">
      <dgm:prSet/>
      <dgm:spPr/>
      <dgm:t>
        <a:bodyPr/>
        <a:lstStyle/>
        <a:p>
          <a:endParaRPr lang="en-US" sz="2400"/>
        </a:p>
      </dgm:t>
    </dgm:pt>
    <dgm:pt modelId="{88093DEF-9CD0-44A2-9247-370C0FDE058F}" type="sibTrans" cxnId="{426C673F-E384-4FC4-A60E-017022016E2D}">
      <dgm:prSet/>
      <dgm:spPr/>
      <dgm:t>
        <a:bodyPr/>
        <a:lstStyle/>
        <a:p>
          <a:endParaRPr lang="en-US" sz="2400"/>
        </a:p>
      </dgm:t>
    </dgm:pt>
    <dgm:pt modelId="{1448EA40-DA27-4609-8F56-32498E159E91}">
      <dgm:prSet custT="1"/>
      <dgm:spPr/>
      <dgm:t>
        <a:bodyPr/>
        <a:lstStyle/>
        <a:p>
          <a:r>
            <a:rPr lang="en-US" sz="1600" dirty="0"/>
            <a:t>Do you ask students to identify what learning objectives it satisfies? </a:t>
          </a:r>
        </a:p>
      </dgm:t>
    </dgm:pt>
    <dgm:pt modelId="{3E3B6188-5AAF-49C8-B91E-023DD4DC9156}" type="parTrans" cxnId="{A20A57A7-B35E-4B42-80D8-BDE1B53AD9C6}">
      <dgm:prSet/>
      <dgm:spPr/>
      <dgm:t>
        <a:bodyPr/>
        <a:lstStyle/>
        <a:p>
          <a:endParaRPr lang="en-US" sz="2400"/>
        </a:p>
      </dgm:t>
    </dgm:pt>
    <dgm:pt modelId="{203DF2CE-1F01-49D3-A4C8-703B443B6E53}" type="sibTrans" cxnId="{A20A57A7-B35E-4B42-80D8-BDE1B53AD9C6}">
      <dgm:prSet/>
      <dgm:spPr/>
      <dgm:t>
        <a:bodyPr/>
        <a:lstStyle/>
        <a:p>
          <a:endParaRPr lang="en-US" sz="2400"/>
        </a:p>
      </dgm:t>
    </dgm:pt>
    <dgm:pt modelId="{F26C1D5E-9E43-49AE-A48D-701C744E5D1C}">
      <dgm:prSet custT="1"/>
      <dgm:spPr/>
      <dgm:t>
        <a:bodyPr/>
        <a:lstStyle/>
        <a:p>
          <a:r>
            <a:rPr lang="en-US" sz="1600"/>
            <a:t>Do your students know what they must do to earn a passing grade?</a:t>
          </a:r>
        </a:p>
      </dgm:t>
    </dgm:pt>
    <dgm:pt modelId="{FE8A227C-89EC-4972-9B9B-C7ABF3B03389}" type="parTrans" cxnId="{CD6533E3-202D-478F-8798-A8AE7DF2AF79}">
      <dgm:prSet/>
      <dgm:spPr/>
      <dgm:t>
        <a:bodyPr/>
        <a:lstStyle/>
        <a:p>
          <a:endParaRPr lang="en-US" sz="2400"/>
        </a:p>
      </dgm:t>
    </dgm:pt>
    <dgm:pt modelId="{16430EA5-0EE2-48A9-9722-E707F36AAF8C}" type="sibTrans" cxnId="{CD6533E3-202D-478F-8798-A8AE7DF2AF79}">
      <dgm:prSet/>
      <dgm:spPr/>
      <dgm:t>
        <a:bodyPr/>
        <a:lstStyle/>
        <a:p>
          <a:endParaRPr lang="en-US" sz="2400"/>
        </a:p>
      </dgm:t>
    </dgm:pt>
    <dgm:pt modelId="{A1B50B2E-0C4A-4DE3-91FB-8D211EDDE321}">
      <dgm:prSet custT="1"/>
      <dgm:spPr/>
      <dgm:t>
        <a:bodyPr/>
        <a:lstStyle/>
        <a:p>
          <a:r>
            <a:rPr lang="en-US" sz="1600" b="1"/>
            <a:t>Meaningful: </a:t>
          </a:r>
          <a:r>
            <a:rPr lang="en-US" sz="1600"/>
            <a:t> </a:t>
          </a:r>
        </a:p>
      </dgm:t>
    </dgm:pt>
    <dgm:pt modelId="{3C18F1D4-1529-49AA-A90D-E1DC84E73E2E}" type="parTrans" cxnId="{4C3E1591-34EF-4BB5-8762-EDFBF7E5FD1A}">
      <dgm:prSet/>
      <dgm:spPr/>
      <dgm:t>
        <a:bodyPr/>
        <a:lstStyle/>
        <a:p>
          <a:endParaRPr lang="en-US" sz="2400"/>
        </a:p>
      </dgm:t>
    </dgm:pt>
    <dgm:pt modelId="{1A6398BB-9E41-436D-9716-CC85C894005E}" type="sibTrans" cxnId="{4C3E1591-34EF-4BB5-8762-EDFBF7E5FD1A}">
      <dgm:prSet/>
      <dgm:spPr/>
      <dgm:t>
        <a:bodyPr/>
        <a:lstStyle/>
        <a:p>
          <a:endParaRPr lang="en-US" sz="2400"/>
        </a:p>
      </dgm:t>
    </dgm:pt>
    <dgm:pt modelId="{176C605D-EA79-48DC-A251-E78CF8470D5C}">
      <dgm:prSet custT="1"/>
      <dgm:spPr/>
      <dgm:t>
        <a:bodyPr/>
        <a:lstStyle/>
        <a:p>
          <a:r>
            <a:rPr lang="en-US" sz="1600" dirty="0"/>
            <a:t>Will the students be able to answer the question “When will I ever </a:t>
          </a:r>
          <a:r>
            <a:rPr lang="en-US" sz="1600" i="1" dirty="0"/>
            <a:t>use</a:t>
          </a:r>
          <a:r>
            <a:rPr lang="en-US" sz="1600" dirty="0"/>
            <a:t> this?”</a:t>
          </a:r>
        </a:p>
      </dgm:t>
    </dgm:pt>
    <dgm:pt modelId="{4212931C-6EE6-4CE6-A02C-6B1A00A5A261}" type="parTrans" cxnId="{6598E4F0-C1F1-4FB6-B50E-AF6BA96544C7}">
      <dgm:prSet/>
      <dgm:spPr/>
      <dgm:t>
        <a:bodyPr/>
        <a:lstStyle/>
        <a:p>
          <a:endParaRPr lang="en-US" sz="2400"/>
        </a:p>
      </dgm:t>
    </dgm:pt>
    <dgm:pt modelId="{ADDDB0FE-EF83-4BAF-BB81-0C3DB80BE4BB}" type="sibTrans" cxnId="{6598E4F0-C1F1-4FB6-B50E-AF6BA96544C7}">
      <dgm:prSet/>
      <dgm:spPr/>
      <dgm:t>
        <a:bodyPr/>
        <a:lstStyle/>
        <a:p>
          <a:endParaRPr lang="en-US" sz="2400"/>
        </a:p>
      </dgm:t>
    </dgm:pt>
    <dgm:pt modelId="{17577EEB-63B4-4561-938E-DEDB97996836}">
      <dgm:prSet custT="1"/>
      <dgm:spPr/>
      <dgm:t>
        <a:bodyPr/>
        <a:lstStyle/>
        <a:p>
          <a:r>
            <a:rPr lang="en-US" sz="1600" dirty="0"/>
            <a:t>Are students able to personalize the assignment? </a:t>
          </a:r>
        </a:p>
      </dgm:t>
    </dgm:pt>
    <dgm:pt modelId="{0B229500-4DF5-4C4B-9A2B-24A1A4350941}" type="parTrans" cxnId="{06E38EBF-5235-49C8-AF91-09788CF402B5}">
      <dgm:prSet/>
      <dgm:spPr/>
      <dgm:t>
        <a:bodyPr/>
        <a:lstStyle/>
        <a:p>
          <a:endParaRPr lang="en-US" sz="2400"/>
        </a:p>
      </dgm:t>
    </dgm:pt>
    <dgm:pt modelId="{EE51126F-1B05-4631-B4E4-0E77E80FDC17}" type="sibTrans" cxnId="{06E38EBF-5235-49C8-AF91-09788CF402B5}">
      <dgm:prSet/>
      <dgm:spPr/>
      <dgm:t>
        <a:bodyPr/>
        <a:lstStyle/>
        <a:p>
          <a:endParaRPr lang="en-US" sz="2400"/>
        </a:p>
      </dgm:t>
    </dgm:pt>
    <dgm:pt modelId="{B2249605-C43A-4A35-A114-137944240609}">
      <dgm:prSet custT="1"/>
      <dgm:spPr/>
      <dgm:t>
        <a:bodyPr/>
        <a:lstStyle/>
        <a:p>
          <a:r>
            <a:rPr lang="en-US" sz="1600" dirty="0"/>
            <a:t>Does the assignment allow students to contribute through their unique abilities, perspectives, or interests? </a:t>
          </a:r>
        </a:p>
      </dgm:t>
    </dgm:pt>
    <dgm:pt modelId="{061D12E2-BC6E-4872-9C34-96F21CDF2F3A}" type="parTrans" cxnId="{01562F8D-599D-4A68-B76C-EE2A711EFFDA}">
      <dgm:prSet/>
      <dgm:spPr/>
    </dgm:pt>
    <dgm:pt modelId="{D78B1912-4FB1-41E2-9494-C1D89CC04FA8}" type="sibTrans" cxnId="{01562F8D-599D-4A68-B76C-EE2A711EFFDA}">
      <dgm:prSet/>
      <dgm:spPr/>
    </dgm:pt>
    <dgm:pt modelId="{B61D1A72-73A4-4089-88A4-0BF2C15C6F30}">
      <dgm:prSet custT="1"/>
      <dgm:spPr/>
      <dgm:t>
        <a:bodyPr/>
        <a:lstStyle/>
        <a:p>
          <a:r>
            <a:rPr lang="en-US" sz="1600" dirty="0"/>
            <a:t>Did you create your own learning goals and objectives, or did you inherit them? </a:t>
          </a:r>
        </a:p>
      </dgm:t>
    </dgm:pt>
    <dgm:pt modelId="{7B9B0A87-25A7-48D9-BE25-B4873AFC18B9}" type="parTrans" cxnId="{1F953289-FA6C-4543-B7B8-AE870FFD259B}">
      <dgm:prSet/>
      <dgm:spPr/>
    </dgm:pt>
    <dgm:pt modelId="{8A4A7047-0674-407B-823F-A506CED47643}" type="sibTrans" cxnId="{1F953289-FA6C-4543-B7B8-AE870FFD259B}">
      <dgm:prSet/>
      <dgm:spPr/>
    </dgm:pt>
    <dgm:pt modelId="{80711EB4-E804-4D0C-8EFC-7D60E2EACA4A}" type="pres">
      <dgm:prSet presAssocID="{941AF826-089F-4568-ADBA-77D8CF42AB00}" presName="linear" presStyleCnt="0">
        <dgm:presLayoutVars>
          <dgm:dir/>
          <dgm:animLvl val="lvl"/>
          <dgm:resizeHandles val="exact"/>
        </dgm:presLayoutVars>
      </dgm:prSet>
      <dgm:spPr/>
    </dgm:pt>
    <dgm:pt modelId="{2DBE225D-A63A-4513-95E8-65917A0D8770}" type="pres">
      <dgm:prSet presAssocID="{055E6B4F-3B6F-4C92-908D-26CCF75E13D7}" presName="parentLin" presStyleCnt="0"/>
      <dgm:spPr/>
    </dgm:pt>
    <dgm:pt modelId="{912A2D84-6B4D-4B2D-90BD-255512CE4D67}" type="pres">
      <dgm:prSet presAssocID="{055E6B4F-3B6F-4C92-908D-26CCF75E13D7}" presName="parentLeftMargin" presStyleLbl="node1" presStyleIdx="0" presStyleCnt="3"/>
      <dgm:spPr/>
    </dgm:pt>
    <dgm:pt modelId="{D8E66672-F85C-4173-9D26-F90E1C8B6A5A}" type="pres">
      <dgm:prSet presAssocID="{055E6B4F-3B6F-4C92-908D-26CCF75E13D7}" presName="parentText" presStyleLbl="node1" presStyleIdx="0" presStyleCnt="3">
        <dgm:presLayoutVars>
          <dgm:chMax val="0"/>
          <dgm:bulletEnabled val="1"/>
        </dgm:presLayoutVars>
      </dgm:prSet>
      <dgm:spPr/>
    </dgm:pt>
    <dgm:pt modelId="{05D838EB-B196-45CD-B05C-0AFEA5ACC6D0}" type="pres">
      <dgm:prSet presAssocID="{055E6B4F-3B6F-4C92-908D-26CCF75E13D7}" presName="negativeSpace" presStyleCnt="0"/>
      <dgm:spPr/>
    </dgm:pt>
    <dgm:pt modelId="{DC9FD765-C6A0-4A6B-9A92-68ACEE1BC49D}" type="pres">
      <dgm:prSet presAssocID="{055E6B4F-3B6F-4C92-908D-26CCF75E13D7}" presName="childText" presStyleLbl="conFgAcc1" presStyleIdx="0" presStyleCnt="3">
        <dgm:presLayoutVars>
          <dgm:bulletEnabled val="1"/>
        </dgm:presLayoutVars>
      </dgm:prSet>
      <dgm:spPr/>
    </dgm:pt>
    <dgm:pt modelId="{564F2DA4-B134-4B1C-814F-D3189AB80E2B}" type="pres">
      <dgm:prSet presAssocID="{C6F6327F-006D-4E3B-BAA1-67161FA58DEB}" presName="spaceBetweenRectangles" presStyleCnt="0"/>
      <dgm:spPr/>
    </dgm:pt>
    <dgm:pt modelId="{B29651F3-628F-40B6-ACC4-F3E6BEFB8633}" type="pres">
      <dgm:prSet presAssocID="{AE01D10B-0FE6-4D5E-A820-D8FBA3E60998}" presName="parentLin" presStyleCnt="0"/>
      <dgm:spPr/>
    </dgm:pt>
    <dgm:pt modelId="{5445CBF0-59EF-4FA7-A011-B90C4902632B}" type="pres">
      <dgm:prSet presAssocID="{AE01D10B-0FE6-4D5E-A820-D8FBA3E60998}" presName="parentLeftMargin" presStyleLbl="node1" presStyleIdx="0" presStyleCnt="3"/>
      <dgm:spPr/>
    </dgm:pt>
    <dgm:pt modelId="{736808FF-77F5-4865-911F-B46EA87E865D}" type="pres">
      <dgm:prSet presAssocID="{AE01D10B-0FE6-4D5E-A820-D8FBA3E60998}" presName="parentText" presStyleLbl="node1" presStyleIdx="1" presStyleCnt="3">
        <dgm:presLayoutVars>
          <dgm:chMax val="0"/>
          <dgm:bulletEnabled val="1"/>
        </dgm:presLayoutVars>
      </dgm:prSet>
      <dgm:spPr/>
    </dgm:pt>
    <dgm:pt modelId="{DA4A286C-7BBB-45CA-AF0A-85EB507C225E}" type="pres">
      <dgm:prSet presAssocID="{AE01D10B-0FE6-4D5E-A820-D8FBA3E60998}" presName="negativeSpace" presStyleCnt="0"/>
      <dgm:spPr/>
    </dgm:pt>
    <dgm:pt modelId="{703B2427-A936-4C43-AEF5-A63C7208B889}" type="pres">
      <dgm:prSet presAssocID="{AE01D10B-0FE6-4D5E-A820-D8FBA3E60998}" presName="childText" presStyleLbl="conFgAcc1" presStyleIdx="1" presStyleCnt="3">
        <dgm:presLayoutVars>
          <dgm:bulletEnabled val="1"/>
        </dgm:presLayoutVars>
      </dgm:prSet>
      <dgm:spPr/>
    </dgm:pt>
    <dgm:pt modelId="{75B98C1E-60D4-4CA8-B0B0-4F5ABABFFB97}" type="pres">
      <dgm:prSet presAssocID="{7B28BB97-C587-4B1F-BD32-97DAA4E68394}" presName="spaceBetweenRectangles" presStyleCnt="0"/>
      <dgm:spPr/>
    </dgm:pt>
    <dgm:pt modelId="{88EA33E4-6BC7-4723-B10A-412E9BE83A77}" type="pres">
      <dgm:prSet presAssocID="{A1B50B2E-0C4A-4DE3-91FB-8D211EDDE321}" presName="parentLin" presStyleCnt="0"/>
      <dgm:spPr/>
    </dgm:pt>
    <dgm:pt modelId="{962DFEC0-FAD8-45D6-BFD1-F3408D2D73AF}" type="pres">
      <dgm:prSet presAssocID="{A1B50B2E-0C4A-4DE3-91FB-8D211EDDE321}" presName="parentLeftMargin" presStyleLbl="node1" presStyleIdx="1" presStyleCnt="3"/>
      <dgm:spPr/>
    </dgm:pt>
    <dgm:pt modelId="{1DECAC17-64AA-43C0-AF48-E8BB7CA51EE5}" type="pres">
      <dgm:prSet presAssocID="{A1B50B2E-0C4A-4DE3-91FB-8D211EDDE321}" presName="parentText" presStyleLbl="node1" presStyleIdx="2" presStyleCnt="3">
        <dgm:presLayoutVars>
          <dgm:chMax val="0"/>
          <dgm:bulletEnabled val="1"/>
        </dgm:presLayoutVars>
      </dgm:prSet>
      <dgm:spPr/>
    </dgm:pt>
    <dgm:pt modelId="{6A4684BD-9274-4F93-8A9A-894A5E00F725}" type="pres">
      <dgm:prSet presAssocID="{A1B50B2E-0C4A-4DE3-91FB-8D211EDDE321}" presName="negativeSpace" presStyleCnt="0"/>
      <dgm:spPr/>
    </dgm:pt>
    <dgm:pt modelId="{CAAFF613-405C-4850-B841-C9C32D0BFC81}" type="pres">
      <dgm:prSet presAssocID="{A1B50B2E-0C4A-4DE3-91FB-8D211EDDE321}" presName="childText" presStyleLbl="conFgAcc1" presStyleIdx="2" presStyleCnt="3">
        <dgm:presLayoutVars>
          <dgm:bulletEnabled val="1"/>
        </dgm:presLayoutVars>
      </dgm:prSet>
      <dgm:spPr/>
    </dgm:pt>
  </dgm:ptLst>
  <dgm:cxnLst>
    <dgm:cxn modelId="{C1B24805-9097-4ED9-B328-D116C8412E98}" srcId="{941AF826-089F-4568-ADBA-77D8CF42AB00}" destId="{AE01D10B-0FE6-4D5E-A820-D8FBA3E60998}" srcOrd="1" destOrd="0" parTransId="{6D4671E1-7DB1-43A0-BAF7-5B640942F123}" sibTransId="{7B28BB97-C587-4B1F-BD32-97DAA4E68394}"/>
    <dgm:cxn modelId="{9B107406-98C6-460A-8FEF-AC0A3C7230B9}" type="presOf" srcId="{055E6B4F-3B6F-4C92-908D-26CCF75E13D7}" destId="{D8E66672-F85C-4173-9D26-F90E1C8B6A5A}" srcOrd="1" destOrd="0" presId="urn:microsoft.com/office/officeart/2005/8/layout/list1"/>
    <dgm:cxn modelId="{1A47A80D-45DA-4FD4-8EF8-CAFD5B974E99}" type="presOf" srcId="{AE01D10B-0FE6-4D5E-A820-D8FBA3E60998}" destId="{736808FF-77F5-4865-911F-B46EA87E865D}" srcOrd="1" destOrd="0" presId="urn:microsoft.com/office/officeart/2005/8/layout/list1"/>
    <dgm:cxn modelId="{5DDA001D-D436-4EDA-982E-9F2AD4BDC9A8}" type="presOf" srcId="{502C594D-5BC2-4BE9-8437-7E39F59425BB}" destId="{DC9FD765-C6A0-4A6B-9A92-68ACEE1BC49D}" srcOrd="0" destOrd="2" presId="urn:microsoft.com/office/officeart/2005/8/layout/list1"/>
    <dgm:cxn modelId="{8AAA1222-325B-4F9B-B3AC-8726A617836D}" type="presOf" srcId="{A1B50B2E-0C4A-4DE3-91FB-8D211EDDE321}" destId="{962DFEC0-FAD8-45D6-BFD1-F3408D2D73AF}" srcOrd="0" destOrd="0" presId="urn:microsoft.com/office/officeart/2005/8/layout/list1"/>
    <dgm:cxn modelId="{31E56A2B-803C-4EDE-A527-945C19DB1623}" type="presOf" srcId="{B2249605-C43A-4A35-A114-137944240609}" destId="{CAAFF613-405C-4850-B841-C9C32D0BFC81}" srcOrd="0" destOrd="2" presId="urn:microsoft.com/office/officeart/2005/8/layout/list1"/>
    <dgm:cxn modelId="{57900A2E-54D7-4382-A504-AD515867C1E5}" type="presOf" srcId="{AE01D10B-0FE6-4D5E-A820-D8FBA3E60998}" destId="{5445CBF0-59EF-4FA7-A011-B90C4902632B}" srcOrd="0" destOrd="0" presId="urn:microsoft.com/office/officeart/2005/8/layout/list1"/>
    <dgm:cxn modelId="{65A1D02E-E00A-4968-B1E4-01E65291851E}" srcId="{055E6B4F-3B6F-4C92-908D-26CCF75E13D7}" destId="{502C594D-5BC2-4BE9-8437-7E39F59425BB}" srcOrd="2" destOrd="0" parTransId="{4F8E2C30-AE2D-482C-B245-06602734923B}" sibTransId="{12B7DF49-EE57-4E48-B865-F8451A2B6CFD}"/>
    <dgm:cxn modelId="{C302C331-917E-4513-804D-FD2CC2B6CA54}" type="presOf" srcId="{4317E203-984A-4026-8A32-465B6EA64A14}" destId="{DC9FD765-C6A0-4A6B-9A92-68ACEE1BC49D}" srcOrd="0" destOrd="1" presId="urn:microsoft.com/office/officeart/2005/8/layout/list1"/>
    <dgm:cxn modelId="{54A05638-BB2B-4404-8E1B-2C6D61A88619}" type="presOf" srcId="{E46E57DF-47C9-41D0-A0FD-D6FDFF41FB11}" destId="{703B2427-A936-4C43-AEF5-A63C7208B889}" srcOrd="0" destOrd="0" presId="urn:microsoft.com/office/officeart/2005/8/layout/list1"/>
    <dgm:cxn modelId="{426C673F-E384-4FC4-A60E-017022016E2D}" srcId="{AE01D10B-0FE6-4D5E-A820-D8FBA3E60998}" destId="{E46E57DF-47C9-41D0-A0FD-D6FDFF41FB11}" srcOrd="0" destOrd="0" parTransId="{05DFF5F6-B985-45D5-98D7-A3AF861452E3}" sibTransId="{88093DEF-9CD0-44A2-9247-370C0FDE058F}"/>
    <dgm:cxn modelId="{C5534E6E-7029-403C-8619-71E27901A7A7}" type="presOf" srcId="{176C605D-EA79-48DC-A251-E78CF8470D5C}" destId="{CAAFF613-405C-4850-B841-C9C32D0BFC81}" srcOrd="0" destOrd="0" presId="urn:microsoft.com/office/officeart/2005/8/layout/list1"/>
    <dgm:cxn modelId="{1F953289-FA6C-4543-B7B8-AE870FFD259B}" srcId="{055E6B4F-3B6F-4C92-908D-26CCF75E13D7}" destId="{B61D1A72-73A4-4089-88A4-0BF2C15C6F30}" srcOrd="0" destOrd="0" parTransId="{7B9B0A87-25A7-48D9-BE25-B4873AFC18B9}" sibTransId="{8A4A7047-0674-407B-823F-A506CED47643}"/>
    <dgm:cxn modelId="{01562F8D-599D-4A68-B76C-EE2A711EFFDA}" srcId="{A1B50B2E-0C4A-4DE3-91FB-8D211EDDE321}" destId="{B2249605-C43A-4A35-A114-137944240609}" srcOrd="2" destOrd="0" parTransId="{061D12E2-BC6E-4872-9C34-96F21CDF2F3A}" sibTransId="{D78B1912-4FB1-41E2-9494-C1D89CC04FA8}"/>
    <dgm:cxn modelId="{4C3E1591-34EF-4BB5-8762-EDFBF7E5FD1A}" srcId="{941AF826-089F-4568-ADBA-77D8CF42AB00}" destId="{A1B50B2E-0C4A-4DE3-91FB-8D211EDDE321}" srcOrd="2" destOrd="0" parTransId="{3C18F1D4-1529-49AA-A90D-E1DC84E73E2E}" sibTransId="{1A6398BB-9E41-436D-9716-CC85C894005E}"/>
    <dgm:cxn modelId="{06912E9E-AE52-4D44-9ED5-31516FEAC573}" srcId="{055E6B4F-3B6F-4C92-908D-26CCF75E13D7}" destId="{4317E203-984A-4026-8A32-465B6EA64A14}" srcOrd="1" destOrd="0" parTransId="{6D6DC9BD-C3FF-4C40-A3B4-3023B3D050FF}" sibTransId="{A87CEEB8-679D-4409-9ED7-284544A01849}"/>
    <dgm:cxn modelId="{A20A57A7-B35E-4B42-80D8-BDE1B53AD9C6}" srcId="{AE01D10B-0FE6-4D5E-A820-D8FBA3E60998}" destId="{1448EA40-DA27-4609-8F56-32498E159E91}" srcOrd="1" destOrd="0" parTransId="{3E3B6188-5AAF-49C8-B91E-023DD4DC9156}" sibTransId="{203DF2CE-1F01-49D3-A4C8-703B443B6E53}"/>
    <dgm:cxn modelId="{1873C3B5-D987-45D2-864D-ECF6DDC7798A}" type="presOf" srcId="{A1B50B2E-0C4A-4DE3-91FB-8D211EDDE321}" destId="{1DECAC17-64AA-43C0-AF48-E8BB7CA51EE5}" srcOrd="1" destOrd="0" presId="urn:microsoft.com/office/officeart/2005/8/layout/list1"/>
    <dgm:cxn modelId="{06E38EBF-5235-49C8-AF91-09788CF402B5}" srcId="{A1B50B2E-0C4A-4DE3-91FB-8D211EDDE321}" destId="{17577EEB-63B4-4561-938E-DEDB97996836}" srcOrd="1" destOrd="0" parTransId="{0B229500-4DF5-4C4B-9A2B-24A1A4350941}" sibTransId="{EE51126F-1B05-4631-B4E4-0E77E80FDC17}"/>
    <dgm:cxn modelId="{578EDEC5-63CD-4CBA-920F-7DAE212C1D11}" type="presOf" srcId="{1448EA40-DA27-4609-8F56-32498E159E91}" destId="{703B2427-A936-4C43-AEF5-A63C7208B889}" srcOrd="0" destOrd="1" presId="urn:microsoft.com/office/officeart/2005/8/layout/list1"/>
    <dgm:cxn modelId="{498891CD-4497-45E9-AEDE-8324170DF299}" srcId="{941AF826-089F-4568-ADBA-77D8CF42AB00}" destId="{055E6B4F-3B6F-4C92-908D-26CCF75E13D7}" srcOrd="0" destOrd="0" parTransId="{5BF66477-2A44-49E0-A1D0-30D1D7444EA2}" sibTransId="{C6F6327F-006D-4E3B-BAA1-67161FA58DEB}"/>
    <dgm:cxn modelId="{3860C4D6-5B6B-46A3-B947-7C555CBEF919}" type="presOf" srcId="{F26C1D5E-9E43-49AE-A48D-701C744E5D1C}" destId="{703B2427-A936-4C43-AEF5-A63C7208B889}" srcOrd="0" destOrd="2" presId="urn:microsoft.com/office/officeart/2005/8/layout/list1"/>
    <dgm:cxn modelId="{CD6533E3-202D-478F-8798-A8AE7DF2AF79}" srcId="{AE01D10B-0FE6-4D5E-A820-D8FBA3E60998}" destId="{F26C1D5E-9E43-49AE-A48D-701C744E5D1C}" srcOrd="2" destOrd="0" parTransId="{FE8A227C-89EC-4972-9B9B-C7ABF3B03389}" sibTransId="{16430EA5-0EE2-48A9-9722-E707F36AAF8C}"/>
    <dgm:cxn modelId="{FAE57EEF-6516-478D-B29E-DF4035A65E12}" type="presOf" srcId="{055E6B4F-3B6F-4C92-908D-26CCF75E13D7}" destId="{912A2D84-6B4D-4B2D-90BD-255512CE4D67}" srcOrd="0" destOrd="0" presId="urn:microsoft.com/office/officeart/2005/8/layout/list1"/>
    <dgm:cxn modelId="{903498EF-B9D2-40AE-83B9-F8AD12413696}" type="presOf" srcId="{17577EEB-63B4-4561-938E-DEDB97996836}" destId="{CAAFF613-405C-4850-B841-C9C32D0BFC81}" srcOrd="0" destOrd="1" presId="urn:microsoft.com/office/officeart/2005/8/layout/list1"/>
    <dgm:cxn modelId="{6598E4F0-C1F1-4FB6-B50E-AF6BA96544C7}" srcId="{A1B50B2E-0C4A-4DE3-91FB-8D211EDDE321}" destId="{176C605D-EA79-48DC-A251-E78CF8470D5C}" srcOrd="0" destOrd="0" parTransId="{4212931C-6EE6-4CE6-A02C-6B1A00A5A261}" sibTransId="{ADDDB0FE-EF83-4BAF-BB81-0C3DB80BE4BB}"/>
    <dgm:cxn modelId="{5B70B2F4-F7E6-4806-8D3F-E6F2AC52ECA5}" type="presOf" srcId="{B61D1A72-73A4-4089-88A4-0BF2C15C6F30}" destId="{DC9FD765-C6A0-4A6B-9A92-68ACEE1BC49D}" srcOrd="0" destOrd="0" presId="urn:microsoft.com/office/officeart/2005/8/layout/list1"/>
    <dgm:cxn modelId="{E5DE82F8-15D0-4D32-AFA9-02CC93CDB1D3}" type="presOf" srcId="{941AF826-089F-4568-ADBA-77D8CF42AB00}" destId="{80711EB4-E804-4D0C-8EFC-7D60E2EACA4A}" srcOrd="0" destOrd="0" presId="urn:microsoft.com/office/officeart/2005/8/layout/list1"/>
    <dgm:cxn modelId="{02151A08-6919-4733-8BF4-302F52A44FEB}" type="presParOf" srcId="{80711EB4-E804-4D0C-8EFC-7D60E2EACA4A}" destId="{2DBE225D-A63A-4513-95E8-65917A0D8770}" srcOrd="0" destOrd="0" presId="urn:microsoft.com/office/officeart/2005/8/layout/list1"/>
    <dgm:cxn modelId="{DEF8EBD6-8811-4A25-A9F0-CF4837CCEAE1}" type="presParOf" srcId="{2DBE225D-A63A-4513-95E8-65917A0D8770}" destId="{912A2D84-6B4D-4B2D-90BD-255512CE4D67}" srcOrd="0" destOrd="0" presId="urn:microsoft.com/office/officeart/2005/8/layout/list1"/>
    <dgm:cxn modelId="{44EB9292-8214-4534-A9FB-9FDD4FFC2BEE}" type="presParOf" srcId="{2DBE225D-A63A-4513-95E8-65917A0D8770}" destId="{D8E66672-F85C-4173-9D26-F90E1C8B6A5A}" srcOrd="1" destOrd="0" presId="urn:microsoft.com/office/officeart/2005/8/layout/list1"/>
    <dgm:cxn modelId="{82EDEE5D-C173-46B2-930B-9454D689DE11}" type="presParOf" srcId="{80711EB4-E804-4D0C-8EFC-7D60E2EACA4A}" destId="{05D838EB-B196-45CD-B05C-0AFEA5ACC6D0}" srcOrd="1" destOrd="0" presId="urn:microsoft.com/office/officeart/2005/8/layout/list1"/>
    <dgm:cxn modelId="{481695F4-2C87-4D7A-B075-1E84ADDA416B}" type="presParOf" srcId="{80711EB4-E804-4D0C-8EFC-7D60E2EACA4A}" destId="{DC9FD765-C6A0-4A6B-9A92-68ACEE1BC49D}" srcOrd="2" destOrd="0" presId="urn:microsoft.com/office/officeart/2005/8/layout/list1"/>
    <dgm:cxn modelId="{84188845-F393-4BC0-BF2A-EF0862EDA382}" type="presParOf" srcId="{80711EB4-E804-4D0C-8EFC-7D60E2EACA4A}" destId="{564F2DA4-B134-4B1C-814F-D3189AB80E2B}" srcOrd="3" destOrd="0" presId="urn:microsoft.com/office/officeart/2005/8/layout/list1"/>
    <dgm:cxn modelId="{A22248CA-74FB-4A45-91E2-68A289023868}" type="presParOf" srcId="{80711EB4-E804-4D0C-8EFC-7D60E2EACA4A}" destId="{B29651F3-628F-40B6-ACC4-F3E6BEFB8633}" srcOrd="4" destOrd="0" presId="urn:microsoft.com/office/officeart/2005/8/layout/list1"/>
    <dgm:cxn modelId="{F03945EC-BF13-411A-AF4B-072B0C70B03B}" type="presParOf" srcId="{B29651F3-628F-40B6-ACC4-F3E6BEFB8633}" destId="{5445CBF0-59EF-4FA7-A011-B90C4902632B}" srcOrd="0" destOrd="0" presId="urn:microsoft.com/office/officeart/2005/8/layout/list1"/>
    <dgm:cxn modelId="{49D8B182-F664-41BD-AF73-9A6C4D151A61}" type="presParOf" srcId="{B29651F3-628F-40B6-ACC4-F3E6BEFB8633}" destId="{736808FF-77F5-4865-911F-B46EA87E865D}" srcOrd="1" destOrd="0" presId="urn:microsoft.com/office/officeart/2005/8/layout/list1"/>
    <dgm:cxn modelId="{548F9294-8BAF-494E-A6D5-DE037A03BDF7}" type="presParOf" srcId="{80711EB4-E804-4D0C-8EFC-7D60E2EACA4A}" destId="{DA4A286C-7BBB-45CA-AF0A-85EB507C225E}" srcOrd="5" destOrd="0" presId="urn:microsoft.com/office/officeart/2005/8/layout/list1"/>
    <dgm:cxn modelId="{18179FB8-DE90-487C-B3DC-4D9B8DAE0FF9}" type="presParOf" srcId="{80711EB4-E804-4D0C-8EFC-7D60E2EACA4A}" destId="{703B2427-A936-4C43-AEF5-A63C7208B889}" srcOrd="6" destOrd="0" presId="urn:microsoft.com/office/officeart/2005/8/layout/list1"/>
    <dgm:cxn modelId="{7A13F398-45C4-4363-8E9B-F9C8C117E9DA}" type="presParOf" srcId="{80711EB4-E804-4D0C-8EFC-7D60E2EACA4A}" destId="{75B98C1E-60D4-4CA8-B0B0-4F5ABABFFB97}" srcOrd="7" destOrd="0" presId="urn:microsoft.com/office/officeart/2005/8/layout/list1"/>
    <dgm:cxn modelId="{96D6855E-CB6A-4146-B73E-BE1CBBF8E491}" type="presParOf" srcId="{80711EB4-E804-4D0C-8EFC-7D60E2EACA4A}" destId="{88EA33E4-6BC7-4723-B10A-412E9BE83A77}" srcOrd="8" destOrd="0" presId="urn:microsoft.com/office/officeart/2005/8/layout/list1"/>
    <dgm:cxn modelId="{3492C98A-0348-4EF5-9B28-BE923C191DF6}" type="presParOf" srcId="{88EA33E4-6BC7-4723-B10A-412E9BE83A77}" destId="{962DFEC0-FAD8-45D6-BFD1-F3408D2D73AF}" srcOrd="0" destOrd="0" presId="urn:microsoft.com/office/officeart/2005/8/layout/list1"/>
    <dgm:cxn modelId="{F55B7D66-AF5C-4083-8966-6EDD470A1184}" type="presParOf" srcId="{88EA33E4-6BC7-4723-B10A-412E9BE83A77}" destId="{1DECAC17-64AA-43C0-AF48-E8BB7CA51EE5}" srcOrd="1" destOrd="0" presId="urn:microsoft.com/office/officeart/2005/8/layout/list1"/>
    <dgm:cxn modelId="{FD9CA949-A36B-48D5-B357-C2B3C8227095}" type="presParOf" srcId="{80711EB4-E804-4D0C-8EFC-7D60E2EACA4A}" destId="{6A4684BD-9274-4F93-8A9A-894A5E00F725}" srcOrd="9" destOrd="0" presId="urn:microsoft.com/office/officeart/2005/8/layout/list1"/>
    <dgm:cxn modelId="{047A757A-3607-4035-9562-DF0C16250ACB}" type="presParOf" srcId="{80711EB4-E804-4D0C-8EFC-7D60E2EACA4A}" destId="{CAAFF613-405C-4850-B841-C9C32D0BFC81}"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E21B7-862B-4D36-8CAE-FF5097EEA7AB}">
      <dsp:nvSpPr>
        <dsp:cNvPr id="0" name=""/>
        <dsp:cNvSpPr/>
      </dsp:nvSpPr>
      <dsp:spPr>
        <a:xfrm>
          <a:off x="0" y="0"/>
          <a:ext cx="9242854" cy="1259643"/>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What are Authentic Assessments? </a:t>
          </a:r>
          <a:endParaRPr lang="en-US" sz="3500" kern="1200" dirty="0"/>
        </a:p>
      </dsp:txBody>
      <dsp:txXfrm>
        <a:off x="1974535" y="0"/>
        <a:ext cx="7268318" cy="1259643"/>
      </dsp:txXfrm>
    </dsp:sp>
    <dsp:sp modelId="{8E8B3DB2-E99A-443B-81E9-A295CE8E870A}">
      <dsp:nvSpPr>
        <dsp:cNvPr id="0" name=""/>
        <dsp:cNvSpPr/>
      </dsp:nvSpPr>
      <dsp:spPr>
        <a:xfrm>
          <a:off x="125964" y="125964"/>
          <a:ext cx="1848570" cy="100771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6000" b="-36000"/>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3ADEB5-B59F-4443-BA20-8843DA1710A7}">
      <dsp:nvSpPr>
        <dsp:cNvPr id="0" name=""/>
        <dsp:cNvSpPr/>
      </dsp:nvSpPr>
      <dsp:spPr>
        <a:xfrm>
          <a:off x="0" y="1385608"/>
          <a:ext cx="9242854" cy="1259643"/>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Practical Reasons</a:t>
          </a:r>
          <a:endParaRPr lang="en-US" sz="3500" kern="1200" dirty="0"/>
        </a:p>
      </dsp:txBody>
      <dsp:txXfrm>
        <a:off x="1974535" y="1385608"/>
        <a:ext cx="7268318" cy="1259643"/>
      </dsp:txXfrm>
    </dsp:sp>
    <dsp:sp modelId="{FFCE2E2B-B1FD-4B94-AD50-EEFF414E65E5}">
      <dsp:nvSpPr>
        <dsp:cNvPr id="0" name=""/>
        <dsp:cNvSpPr/>
      </dsp:nvSpPr>
      <dsp:spPr>
        <a:xfrm>
          <a:off x="125964" y="1511572"/>
          <a:ext cx="1848570" cy="100771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6000" b="-36000"/>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56FCBE-2DEC-46E2-B509-73A253C30A58}">
      <dsp:nvSpPr>
        <dsp:cNvPr id="0" name=""/>
        <dsp:cNvSpPr/>
      </dsp:nvSpPr>
      <dsp:spPr>
        <a:xfrm>
          <a:off x="0" y="2771216"/>
          <a:ext cx="9242854" cy="1259643"/>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Make Assignments More Meaningful</a:t>
          </a:r>
          <a:endParaRPr lang="en-US" sz="3500" kern="1200" dirty="0"/>
        </a:p>
      </dsp:txBody>
      <dsp:txXfrm>
        <a:off x="1974535" y="2771216"/>
        <a:ext cx="7268318" cy="1259643"/>
      </dsp:txXfrm>
    </dsp:sp>
    <dsp:sp modelId="{5D04C3AB-D6C1-4F5B-98F1-38DEA86E201D}">
      <dsp:nvSpPr>
        <dsp:cNvPr id="0" name=""/>
        <dsp:cNvSpPr/>
      </dsp:nvSpPr>
      <dsp:spPr>
        <a:xfrm>
          <a:off x="125964" y="2897180"/>
          <a:ext cx="1848570" cy="100771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6000" b="-36000"/>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5091C-6AF0-4BCC-866A-12FAEC2E04FC}">
      <dsp:nvSpPr>
        <dsp:cNvPr id="0" name=""/>
        <dsp:cNvSpPr/>
      </dsp:nvSpPr>
      <dsp:spPr>
        <a:xfrm>
          <a:off x="53" y="5718"/>
          <a:ext cx="5133361" cy="662400"/>
        </a:xfrm>
        <a:prstGeom prst="rect">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0" i="0" kern="1200" baseline="0" dirty="0">
              <a:solidFill>
                <a:schemeClr val="accent5"/>
              </a:solidFill>
            </a:rPr>
            <a:t>Artistic or Creative: </a:t>
          </a:r>
          <a:endParaRPr lang="en-US" sz="2300" kern="1200" dirty="0">
            <a:solidFill>
              <a:schemeClr val="accent5"/>
            </a:solidFill>
          </a:endParaRPr>
        </a:p>
      </dsp:txBody>
      <dsp:txXfrm>
        <a:off x="53" y="5718"/>
        <a:ext cx="5133361" cy="662400"/>
      </dsp:txXfrm>
    </dsp:sp>
    <dsp:sp modelId="{8CB89276-2484-4E25-82D2-6876897E1A64}">
      <dsp:nvSpPr>
        <dsp:cNvPr id="0" name=""/>
        <dsp:cNvSpPr/>
      </dsp:nvSpPr>
      <dsp:spPr>
        <a:xfrm>
          <a:off x="53" y="668118"/>
          <a:ext cx="5133361" cy="176778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baseline="0" dirty="0"/>
            <a:t>Drawings, Paintings, Photos</a:t>
          </a:r>
          <a:endParaRPr lang="en-US" sz="2300" kern="1200" dirty="0"/>
        </a:p>
        <a:p>
          <a:pPr marL="228600" lvl="1" indent="-228600" algn="l" defTabSz="1022350">
            <a:lnSpc>
              <a:spcPct val="90000"/>
            </a:lnSpc>
            <a:spcBef>
              <a:spcPct val="0"/>
            </a:spcBef>
            <a:spcAft>
              <a:spcPct val="15000"/>
            </a:spcAft>
            <a:buChar char="•"/>
          </a:pPr>
          <a:r>
            <a:rPr lang="en-US" sz="2300" b="0" i="0" kern="1200" baseline="0" dirty="0"/>
            <a:t>Videos, Podcasts</a:t>
          </a:r>
          <a:endParaRPr lang="en-US" sz="2300" kern="1200" dirty="0"/>
        </a:p>
        <a:p>
          <a:pPr marL="228600" lvl="1" indent="-228600" algn="l" defTabSz="1022350">
            <a:lnSpc>
              <a:spcPct val="90000"/>
            </a:lnSpc>
            <a:spcBef>
              <a:spcPct val="0"/>
            </a:spcBef>
            <a:spcAft>
              <a:spcPct val="15000"/>
            </a:spcAft>
            <a:buChar char="•"/>
          </a:pPr>
          <a:r>
            <a:rPr lang="en-US" sz="2300" b="0" i="0" kern="1200" baseline="0" dirty="0"/>
            <a:t>Poems, Short stories</a:t>
          </a:r>
          <a:endParaRPr lang="en-US" sz="2300" kern="1200" dirty="0"/>
        </a:p>
        <a:p>
          <a:pPr marL="228600" lvl="1" indent="-228600" algn="l" defTabSz="1022350">
            <a:lnSpc>
              <a:spcPct val="90000"/>
            </a:lnSpc>
            <a:spcBef>
              <a:spcPct val="0"/>
            </a:spcBef>
            <a:spcAft>
              <a:spcPct val="15000"/>
            </a:spcAft>
            <a:buChar char="•"/>
          </a:pPr>
          <a:r>
            <a:rPr lang="en-US" sz="2300" kern="1200" dirty="0"/>
            <a:t>Infographics, Cartoons</a:t>
          </a:r>
        </a:p>
      </dsp:txBody>
      <dsp:txXfrm>
        <a:off x="53" y="668118"/>
        <a:ext cx="5133361" cy="1767780"/>
      </dsp:txXfrm>
    </dsp:sp>
    <dsp:sp modelId="{568DF813-9563-4100-B338-FCA14780646F}">
      <dsp:nvSpPr>
        <dsp:cNvPr id="0" name=""/>
        <dsp:cNvSpPr/>
      </dsp:nvSpPr>
      <dsp:spPr>
        <a:xfrm>
          <a:off x="5852085" y="5718"/>
          <a:ext cx="5133361" cy="662400"/>
        </a:xfrm>
        <a:prstGeom prst="rect">
          <a:avLst/>
        </a:prstGeom>
        <a:solidFill>
          <a:schemeClr val="accent1">
            <a:hueOff val="0"/>
            <a:satOff val="0"/>
            <a:lumOff val="0"/>
            <a:alphaOff val="0"/>
          </a:schemeClr>
        </a:solidFill>
        <a:ln w="9525" cap="rnd" cmpd="sng" algn="ctr">
          <a:solidFill>
            <a:schemeClr val="accent1">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0" i="0" kern="1200" baseline="0" dirty="0">
              <a:solidFill>
                <a:schemeClr val="accent5"/>
              </a:solidFill>
            </a:rPr>
            <a:t>Practical and Applied: </a:t>
          </a:r>
          <a:endParaRPr lang="en-US" sz="2300" kern="1200" dirty="0">
            <a:solidFill>
              <a:schemeClr val="accent5"/>
            </a:solidFill>
          </a:endParaRPr>
        </a:p>
      </dsp:txBody>
      <dsp:txXfrm>
        <a:off x="5852085" y="5718"/>
        <a:ext cx="5133361" cy="662400"/>
      </dsp:txXfrm>
    </dsp:sp>
    <dsp:sp modelId="{5BA6E6CB-88F1-46B5-B5A6-DC77A421128F}">
      <dsp:nvSpPr>
        <dsp:cNvPr id="0" name=""/>
        <dsp:cNvSpPr/>
      </dsp:nvSpPr>
      <dsp:spPr>
        <a:xfrm>
          <a:off x="5852085" y="668118"/>
          <a:ext cx="5133361" cy="176778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baseline="0" dirty="0"/>
            <a:t>Research proposals</a:t>
          </a:r>
          <a:endParaRPr lang="en-US" sz="2300" kern="1200" dirty="0"/>
        </a:p>
        <a:p>
          <a:pPr marL="228600" lvl="1" indent="-228600" algn="l" defTabSz="1022350">
            <a:lnSpc>
              <a:spcPct val="90000"/>
            </a:lnSpc>
            <a:spcBef>
              <a:spcPct val="0"/>
            </a:spcBef>
            <a:spcAft>
              <a:spcPct val="15000"/>
            </a:spcAft>
            <a:buChar char="•"/>
          </a:pPr>
          <a:r>
            <a:rPr lang="en-US" sz="2300" b="0" i="0" kern="1200" baseline="0"/>
            <a:t>Analysis papers</a:t>
          </a:r>
          <a:endParaRPr lang="en-US" sz="2300" kern="1200" dirty="0"/>
        </a:p>
        <a:p>
          <a:pPr marL="228600" lvl="1" indent="-228600" algn="l" defTabSz="1022350">
            <a:lnSpc>
              <a:spcPct val="90000"/>
            </a:lnSpc>
            <a:spcBef>
              <a:spcPct val="0"/>
            </a:spcBef>
            <a:spcAft>
              <a:spcPct val="15000"/>
            </a:spcAft>
            <a:buChar char="•"/>
          </a:pPr>
          <a:r>
            <a:rPr lang="en-US" sz="2300" b="0" i="0" kern="1200" baseline="0" dirty="0"/>
            <a:t>Literature reviews</a:t>
          </a:r>
          <a:endParaRPr lang="en-US" sz="2300" kern="1200" dirty="0"/>
        </a:p>
        <a:p>
          <a:pPr marL="228600" lvl="1" indent="-228600" algn="l" defTabSz="1022350">
            <a:lnSpc>
              <a:spcPct val="90000"/>
            </a:lnSpc>
            <a:spcBef>
              <a:spcPct val="0"/>
            </a:spcBef>
            <a:spcAft>
              <a:spcPct val="15000"/>
            </a:spcAft>
            <a:buChar char="•"/>
          </a:pPr>
          <a:r>
            <a:rPr lang="en-US" sz="2300" b="0" i="0" kern="1200" baseline="0" dirty="0"/>
            <a:t>Written, PPTs, Videos</a:t>
          </a:r>
          <a:endParaRPr lang="en-US" sz="2300" kern="1200" dirty="0"/>
        </a:p>
      </dsp:txBody>
      <dsp:txXfrm>
        <a:off x="5852085" y="668118"/>
        <a:ext cx="5133361" cy="1767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FD765-C6A0-4A6B-9A92-68ACEE1BC49D}">
      <dsp:nvSpPr>
        <dsp:cNvPr id="0" name=""/>
        <dsp:cNvSpPr/>
      </dsp:nvSpPr>
      <dsp:spPr>
        <a:xfrm>
          <a:off x="0" y="266564"/>
          <a:ext cx="9905998" cy="1231650"/>
        </a:xfrm>
        <a:prstGeom prst="rect">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768816" tIns="354076" rIns="76881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Did you create your own learning goals and objectives, or did you inherit them? </a:t>
          </a:r>
        </a:p>
        <a:p>
          <a:pPr marL="171450" lvl="1" indent="-171450" algn="l" defTabSz="711200">
            <a:lnSpc>
              <a:spcPct val="90000"/>
            </a:lnSpc>
            <a:spcBef>
              <a:spcPct val="0"/>
            </a:spcBef>
            <a:spcAft>
              <a:spcPct val="15000"/>
            </a:spcAft>
            <a:buChar char="•"/>
          </a:pPr>
          <a:r>
            <a:rPr lang="en-US" sz="1600" kern="1200" dirty="0"/>
            <a:t>What learning goals or objectives does this assignment assess? </a:t>
          </a:r>
        </a:p>
        <a:p>
          <a:pPr marL="171450" lvl="1" indent="-171450" algn="l" defTabSz="711200">
            <a:lnSpc>
              <a:spcPct val="90000"/>
            </a:lnSpc>
            <a:spcBef>
              <a:spcPct val="0"/>
            </a:spcBef>
            <a:spcAft>
              <a:spcPct val="15000"/>
            </a:spcAft>
            <a:buChar char="•"/>
          </a:pPr>
          <a:r>
            <a:rPr lang="en-US" sz="1600" kern="1200" dirty="0"/>
            <a:t>Do you need to revise your assignment to align with the objectives or vice versa? </a:t>
          </a:r>
        </a:p>
      </dsp:txBody>
      <dsp:txXfrm>
        <a:off x="0" y="266564"/>
        <a:ext cx="9905998" cy="1231650"/>
      </dsp:txXfrm>
    </dsp:sp>
    <dsp:sp modelId="{D8E66672-F85C-4173-9D26-F90E1C8B6A5A}">
      <dsp:nvSpPr>
        <dsp:cNvPr id="0" name=""/>
        <dsp:cNvSpPr/>
      </dsp:nvSpPr>
      <dsp:spPr>
        <a:xfrm>
          <a:off x="495299" y="15644"/>
          <a:ext cx="6934198" cy="501840"/>
        </a:xfrm>
        <a:prstGeom prst="round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711200">
            <a:lnSpc>
              <a:spcPct val="90000"/>
            </a:lnSpc>
            <a:spcBef>
              <a:spcPct val="0"/>
            </a:spcBef>
            <a:spcAft>
              <a:spcPct val="35000"/>
            </a:spcAft>
            <a:buNone/>
          </a:pPr>
          <a:r>
            <a:rPr lang="en-US" sz="1600" b="1" kern="1200" dirty="0"/>
            <a:t>Alignment with Learning Goals</a:t>
          </a:r>
          <a:r>
            <a:rPr lang="en-US" sz="1600" kern="1200" dirty="0"/>
            <a:t>: </a:t>
          </a:r>
        </a:p>
      </dsp:txBody>
      <dsp:txXfrm>
        <a:off x="519797" y="40142"/>
        <a:ext cx="6885202" cy="452844"/>
      </dsp:txXfrm>
    </dsp:sp>
    <dsp:sp modelId="{703B2427-A936-4C43-AEF5-A63C7208B889}">
      <dsp:nvSpPr>
        <dsp:cNvPr id="0" name=""/>
        <dsp:cNvSpPr/>
      </dsp:nvSpPr>
      <dsp:spPr>
        <a:xfrm>
          <a:off x="0" y="1840934"/>
          <a:ext cx="9905998" cy="1231650"/>
        </a:xfrm>
        <a:prstGeom prst="rect">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768816" tIns="354076" rIns="76881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Important for DEI (not everyone knows how to “</a:t>
          </a:r>
          <a:r>
            <a:rPr lang="en-US" sz="1600" kern="1200"/>
            <a:t>do school.” </a:t>
          </a:r>
        </a:p>
        <a:p>
          <a:pPr marL="171450" lvl="1" indent="-171450" algn="l" defTabSz="711200">
            <a:lnSpc>
              <a:spcPct val="90000"/>
            </a:lnSpc>
            <a:spcBef>
              <a:spcPct val="0"/>
            </a:spcBef>
            <a:spcAft>
              <a:spcPct val="15000"/>
            </a:spcAft>
            <a:buChar char="•"/>
          </a:pPr>
          <a:r>
            <a:rPr lang="en-US" sz="1600" kern="1200" dirty="0"/>
            <a:t>Do you ask students to identify what learning objectives it satisfies? </a:t>
          </a:r>
        </a:p>
        <a:p>
          <a:pPr marL="171450" lvl="1" indent="-171450" algn="l" defTabSz="711200">
            <a:lnSpc>
              <a:spcPct val="90000"/>
            </a:lnSpc>
            <a:spcBef>
              <a:spcPct val="0"/>
            </a:spcBef>
            <a:spcAft>
              <a:spcPct val="15000"/>
            </a:spcAft>
            <a:buChar char="•"/>
          </a:pPr>
          <a:r>
            <a:rPr lang="en-US" sz="1600" kern="1200"/>
            <a:t>Do your students know what they must do to earn a passing grade?</a:t>
          </a:r>
        </a:p>
      </dsp:txBody>
      <dsp:txXfrm>
        <a:off x="0" y="1840934"/>
        <a:ext cx="9905998" cy="1231650"/>
      </dsp:txXfrm>
    </dsp:sp>
    <dsp:sp modelId="{736808FF-77F5-4865-911F-B46EA87E865D}">
      <dsp:nvSpPr>
        <dsp:cNvPr id="0" name=""/>
        <dsp:cNvSpPr/>
      </dsp:nvSpPr>
      <dsp:spPr>
        <a:xfrm>
          <a:off x="495299" y="1590014"/>
          <a:ext cx="6934198" cy="501840"/>
        </a:xfrm>
        <a:prstGeom prst="round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711200">
            <a:lnSpc>
              <a:spcPct val="90000"/>
            </a:lnSpc>
            <a:spcBef>
              <a:spcPct val="0"/>
            </a:spcBef>
            <a:spcAft>
              <a:spcPct val="35000"/>
            </a:spcAft>
            <a:buNone/>
          </a:pPr>
          <a:r>
            <a:rPr lang="en-US" sz="1600" b="1" kern="1200" dirty="0"/>
            <a:t>Is the Purpose Clear?</a:t>
          </a:r>
          <a:endParaRPr lang="en-US" sz="1600" kern="1200" dirty="0"/>
        </a:p>
      </dsp:txBody>
      <dsp:txXfrm>
        <a:off x="519797" y="1614512"/>
        <a:ext cx="6885202" cy="452844"/>
      </dsp:txXfrm>
    </dsp:sp>
    <dsp:sp modelId="{CAAFF613-405C-4850-B841-C9C32D0BFC81}">
      <dsp:nvSpPr>
        <dsp:cNvPr id="0" name=""/>
        <dsp:cNvSpPr/>
      </dsp:nvSpPr>
      <dsp:spPr>
        <a:xfrm>
          <a:off x="0" y="3415304"/>
          <a:ext cx="9905998" cy="1445850"/>
        </a:xfrm>
        <a:prstGeom prst="rect">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1">
          <a:scrgbClr r="0" g="0" b="0"/>
        </a:fillRef>
        <a:effectRef idx="2">
          <a:scrgbClr r="0" g="0" b="0"/>
        </a:effectRef>
        <a:fontRef idx="minor"/>
      </dsp:style>
      <dsp:txBody>
        <a:bodyPr spcFirstLastPara="0" vert="horz" wrap="square" lIns="768816" tIns="354076" rIns="76881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Will the students be able to answer the question “When will I ever </a:t>
          </a:r>
          <a:r>
            <a:rPr lang="en-US" sz="1600" i="1" kern="1200" dirty="0"/>
            <a:t>use</a:t>
          </a:r>
          <a:r>
            <a:rPr lang="en-US" sz="1600" kern="1200" dirty="0"/>
            <a:t> this?”</a:t>
          </a:r>
        </a:p>
        <a:p>
          <a:pPr marL="171450" lvl="1" indent="-171450" algn="l" defTabSz="711200">
            <a:lnSpc>
              <a:spcPct val="90000"/>
            </a:lnSpc>
            <a:spcBef>
              <a:spcPct val="0"/>
            </a:spcBef>
            <a:spcAft>
              <a:spcPct val="15000"/>
            </a:spcAft>
            <a:buChar char="•"/>
          </a:pPr>
          <a:r>
            <a:rPr lang="en-US" sz="1600" kern="1200" dirty="0"/>
            <a:t>Are students able to personalize the assignment? </a:t>
          </a:r>
        </a:p>
        <a:p>
          <a:pPr marL="171450" lvl="1" indent="-171450" algn="l" defTabSz="711200">
            <a:lnSpc>
              <a:spcPct val="90000"/>
            </a:lnSpc>
            <a:spcBef>
              <a:spcPct val="0"/>
            </a:spcBef>
            <a:spcAft>
              <a:spcPct val="15000"/>
            </a:spcAft>
            <a:buChar char="•"/>
          </a:pPr>
          <a:r>
            <a:rPr lang="en-US" sz="1600" kern="1200" dirty="0"/>
            <a:t>Does the assignment allow students to contribute through their unique abilities, perspectives, or interests? </a:t>
          </a:r>
        </a:p>
      </dsp:txBody>
      <dsp:txXfrm>
        <a:off x="0" y="3415304"/>
        <a:ext cx="9905998" cy="1445850"/>
      </dsp:txXfrm>
    </dsp:sp>
    <dsp:sp modelId="{1DECAC17-64AA-43C0-AF48-E8BB7CA51EE5}">
      <dsp:nvSpPr>
        <dsp:cNvPr id="0" name=""/>
        <dsp:cNvSpPr/>
      </dsp:nvSpPr>
      <dsp:spPr>
        <a:xfrm>
          <a:off x="495299" y="3164384"/>
          <a:ext cx="6934198" cy="501840"/>
        </a:xfrm>
        <a:prstGeom prst="round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711200">
            <a:lnSpc>
              <a:spcPct val="90000"/>
            </a:lnSpc>
            <a:spcBef>
              <a:spcPct val="0"/>
            </a:spcBef>
            <a:spcAft>
              <a:spcPct val="35000"/>
            </a:spcAft>
            <a:buNone/>
          </a:pPr>
          <a:r>
            <a:rPr lang="en-US" sz="1600" b="1" kern="1200"/>
            <a:t>Meaningful: </a:t>
          </a:r>
          <a:r>
            <a:rPr lang="en-US" sz="1600" kern="1200"/>
            <a:t> </a:t>
          </a:r>
        </a:p>
      </dsp:txBody>
      <dsp:txXfrm>
        <a:off x="519797" y="3188882"/>
        <a:ext cx="6885202"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6/20/2022</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6/20/2022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csouth.sharepoint.com/:f:/r/sites/acs-authentic-assess/Shared%20Documents/6.%20Presentation%20materials%20%26%20Links/Skogsberg_Overview%20of%20Authentic%20Assessments?csf=1&amp;web=1&amp;e=cT2sJ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csouth.sharepoint.com/:f:/r/sites/acs-authentic-assess/Shared%20Documents/6.%20Presentation%20materials%20%26%20Links/Skogsberg_Overview%20of%20Authentic%20Assessments?csf=1&amp;web=1&amp;e=cT2sJ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csouth.sharepoint.com/:f:/r/sites/acs-authentic-assess/Shared%20Documents/6.%20Presentation%20materials%20%26%20Links/Skogsberg_Overview%20of%20Authentic%20Assessments?csf=1&amp;web=1&amp;e=cT2sJ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csouth.sharepoint.com/:f:/r/sites/acs-authentic-assess/Shared%20Documents/6.%20Presentation%20materials%20%26%20Links/Skogsberg_Overview%20of%20Authentic%20Assessments?csf=1&amp;web=1&amp;e=cT2sJ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a:t>
            </a:r>
          </a:p>
          <a:p>
            <a:r>
              <a:rPr lang="en-US" dirty="0"/>
              <a:t>Thank you to the ACS for supporting this project</a:t>
            </a:r>
          </a:p>
          <a:p>
            <a:r>
              <a:rPr lang="en-US" dirty="0"/>
              <a:t>Authentic assessments can mean a lot of different things. </a:t>
            </a:r>
          </a:p>
          <a:p>
            <a:r>
              <a:rPr lang="en-US" dirty="0"/>
              <a:t>Providing an overview of how </a:t>
            </a:r>
            <a:r>
              <a:rPr lang="en-US" i="1" dirty="0"/>
              <a:t>we</a:t>
            </a:r>
            <a:r>
              <a:rPr lang="en-US" i="0" dirty="0"/>
              <a:t> have conceptualized authentic assessments. </a:t>
            </a:r>
          </a:p>
          <a:p>
            <a:r>
              <a:rPr lang="en-US" i="0" dirty="0"/>
              <a:t>Start with a waterfall on “why are you here?”</a:t>
            </a:r>
          </a:p>
          <a:p>
            <a:r>
              <a:rPr lang="en-US" i="0" dirty="0"/>
              <a:t>DO NOT type anything until I finish the instructions</a:t>
            </a:r>
          </a:p>
          <a:p>
            <a:r>
              <a:rPr lang="en-US" i="0" dirty="0"/>
              <a:t>In the chat, type in just 1-3 words that explain why you are here. </a:t>
            </a:r>
          </a:p>
          <a:p>
            <a:r>
              <a:rPr lang="en-US" i="0" dirty="0"/>
              <a:t>I’ll give everyone about 15 seconds to enter your words, then when I say “GO” you’ll all hit return at the same time. </a:t>
            </a:r>
          </a:p>
          <a:p>
            <a:r>
              <a:rPr lang="en-US" i="0" dirty="0"/>
              <a:t>This is so that you are not influenced by someone else’s thoughts. I get your raw, first-thoughts. </a:t>
            </a:r>
          </a:p>
          <a:p>
            <a:endParaRPr lang="en-US" i="0" dirty="0"/>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a:t>
            </a:fld>
            <a:endParaRPr lang="en-US" dirty="0"/>
          </a:p>
        </p:txBody>
      </p:sp>
    </p:spTree>
    <p:extLst>
      <p:ext uri="{BB962C8B-B14F-4D97-AF65-F5344CB8AC3E}">
        <p14:creationId xmlns:p14="http://schemas.microsoft.com/office/powerpoint/2010/main" val="312103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paper from Muller that we sent out really defines AA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Anything you want them to 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I conceptualize them</a:t>
            </a:r>
          </a:p>
          <a:p>
            <a:r>
              <a:rPr lang="en-US" b="1" dirty="0"/>
              <a:t>Applied</a:t>
            </a:r>
            <a:r>
              <a:rPr lang="en-US" b="0" dirty="0"/>
              <a:t>: They actually do something that replicates something they’d do in their careers or to deal with a real-world problem. </a:t>
            </a:r>
          </a:p>
          <a:p>
            <a:r>
              <a:rPr lang="en-US" b="0" dirty="0"/>
              <a:t>Create a product for a client, write a small business grant application, explain how a piece of equipment works to a customer, create a storybook for your kids, </a:t>
            </a:r>
            <a:r>
              <a:rPr lang="en-US" b="0" dirty="0" err="1"/>
              <a:t>anylize</a:t>
            </a:r>
            <a:r>
              <a:rPr lang="en-US" b="0" dirty="0"/>
              <a:t> written material so that you can present a synopsis to your supervisor, write a research proposal. </a:t>
            </a:r>
          </a:p>
          <a:p>
            <a:r>
              <a:rPr lang="en-US" b="1" dirty="0"/>
              <a:t>Create: </a:t>
            </a:r>
            <a:r>
              <a:rPr lang="en-US" b="0" dirty="0"/>
              <a:t>Can be “creative” but also in the generative sense. Multiple ways of doing the thing. </a:t>
            </a:r>
          </a:p>
          <a:p>
            <a:r>
              <a:rPr lang="en-US" b="1" dirty="0"/>
              <a:t>Personalized</a:t>
            </a:r>
            <a:r>
              <a:rPr lang="en-US" b="0" dirty="0"/>
              <a:t>: The student has a way to make the assignment their own, or be able to contribute something that only they can. Students can connect with the material. </a:t>
            </a:r>
          </a:p>
          <a:p>
            <a:r>
              <a:rPr lang="en-US" b="1" dirty="0"/>
              <a:t>Meaningful</a:t>
            </a:r>
            <a:r>
              <a:rPr lang="en-US" b="0" dirty="0"/>
              <a:t>: Needs to be able something that the student finds personally meaningful, that they can connect to either their personal interests or a real-world problem. </a:t>
            </a:r>
            <a:endParaRPr lang="en-US" b="1" dirty="0"/>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10</a:t>
            </a:fld>
            <a:endParaRPr lang="en-US" dirty="0"/>
          </a:p>
        </p:txBody>
      </p:sp>
    </p:spTree>
    <p:extLst>
      <p:ext uri="{BB962C8B-B14F-4D97-AF65-F5344CB8AC3E}">
        <p14:creationId xmlns:p14="http://schemas.microsoft.com/office/powerpoint/2010/main" val="317742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where I was coming from: </a:t>
            </a:r>
          </a:p>
          <a:p>
            <a:r>
              <a:rPr lang="en-US" b="1" dirty="0"/>
              <a:t>Students were forgetting</a:t>
            </a:r>
            <a:r>
              <a:rPr lang="en-US" dirty="0"/>
              <a:t>, so making it meaningful, personal, and applied might make it more memorable</a:t>
            </a:r>
          </a:p>
          <a:p>
            <a:r>
              <a:rPr lang="en-US" dirty="0"/>
              <a:t>Having them apply the material to things that were personally relevant or solving real-world problems, would give them practice transferring their knowledge to a new context. </a:t>
            </a:r>
          </a:p>
          <a:p>
            <a:r>
              <a:rPr lang="en-US" dirty="0"/>
              <a:t>Allowing students to be creative might give the students with the weird questions a place to explore those ideas. It might also improve equity because it would allow students to bring in their own unique contributions. Especially for those who aren’t yet experts at “doing school.” It gives them a way to shine in other ways. </a:t>
            </a:r>
          </a:p>
          <a:p>
            <a:r>
              <a:rPr lang="en-US" dirty="0"/>
              <a:t>Making it personalized might help cut down on cheating and as with creativity, improve equity. </a:t>
            </a:r>
          </a:p>
          <a:p>
            <a:r>
              <a:rPr lang="en-US" dirty="0"/>
              <a:t>Making it meaningful should (according to cognitive scientists) improve memory retention. </a:t>
            </a:r>
          </a:p>
        </p:txBody>
      </p:sp>
      <p:sp>
        <p:nvSpPr>
          <p:cNvPr id="4" name="Slide Number Placeholder 3"/>
          <p:cNvSpPr>
            <a:spLocks noGrp="1"/>
          </p:cNvSpPr>
          <p:nvPr>
            <p:ph type="sldNum" sz="quarter" idx="5"/>
          </p:nvPr>
        </p:nvSpPr>
        <p:spPr/>
        <p:txBody>
          <a:bodyPr/>
          <a:lstStyle/>
          <a:p>
            <a:fld id="{5E8C15C5-0688-5345-99FC-721E08AD15D5}" type="slidenum">
              <a:rPr lang="en-US" smtClean="0"/>
              <a:t>11</a:t>
            </a:fld>
            <a:endParaRPr lang="en-US" dirty="0"/>
          </a:p>
        </p:txBody>
      </p:sp>
    </p:spTree>
    <p:extLst>
      <p:ext uri="{BB962C8B-B14F-4D97-AF65-F5344CB8AC3E}">
        <p14:creationId xmlns:p14="http://schemas.microsoft.com/office/powerpoint/2010/main" val="388612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my instructions: </a:t>
            </a:r>
            <a:r>
              <a:rPr lang="en-US" dirty="0" err="1">
                <a:hlinkClick r:id="rId3"/>
              </a:rPr>
              <a:t>Skogsberg_Overview</a:t>
            </a:r>
            <a:r>
              <a:rPr lang="en-US" dirty="0">
                <a:hlinkClick r:id="rId3"/>
              </a:rPr>
              <a:t> of Authentic Assessments</a:t>
            </a:r>
            <a:endParaRPr lang="en-US" dirty="0"/>
          </a:p>
          <a:p>
            <a:r>
              <a:rPr lang="en-US" dirty="0"/>
              <a:t>OR: https://tinyurl.com/yphcf2u7</a:t>
            </a:r>
          </a:p>
          <a:p>
            <a:endParaRPr lang="en-US" dirty="0"/>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12</a:t>
            </a:fld>
            <a:endParaRPr lang="en-US" dirty="0"/>
          </a:p>
        </p:txBody>
      </p:sp>
    </p:spTree>
    <p:extLst>
      <p:ext uri="{BB962C8B-B14F-4D97-AF65-F5344CB8AC3E}">
        <p14:creationId xmlns:p14="http://schemas.microsoft.com/office/powerpoint/2010/main" val="287323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my rubric here: </a:t>
            </a:r>
            <a:r>
              <a:rPr lang="en-US" dirty="0" err="1">
                <a:hlinkClick r:id="rId3"/>
              </a:rPr>
              <a:t>Skogsberg_Overview</a:t>
            </a:r>
            <a:r>
              <a:rPr lang="en-US" dirty="0">
                <a:hlinkClick r:id="rId3"/>
              </a:rPr>
              <a:t> of Authentic Assessments</a:t>
            </a:r>
            <a:endParaRPr lang="en-US" dirty="0"/>
          </a:p>
          <a:p>
            <a:r>
              <a:rPr lang="en-US" dirty="0"/>
              <a:t>Or: https://tinyurl.com/4fkuzwv8</a:t>
            </a:r>
          </a:p>
          <a:p>
            <a:endParaRPr lang="en-US" dirty="0"/>
          </a:p>
          <a:p>
            <a:r>
              <a:rPr lang="en-US" dirty="0"/>
              <a:t>Key elements; </a:t>
            </a:r>
          </a:p>
          <a:p>
            <a:r>
              <a:rPr lang="en-US" dirty="0"/>
              <a:t>Correct number of terms</a:t>
            </a:r>
          </a:p>
          <a:p>
            <a:r>
              <a:rPr lang="en-US" dirty="0"/>
              <a:t>Terms/concepts correctly applied/explained</a:t>
            </a:r>
          </a:p>
          <a:p>
            <a:r>
              <a:rPr lang="en-US" dirty="0"/>
              <a:t>Glossary </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13</a:t>
            </a:fld>
            <a:endParaRPr lang="en-US" dirty="0"/>
          </a:p>
        </p:txBody>
      </p:sp>
    </p:spTree>
    <p:extLst>
      <p:ext uri="{BB962C8B-B14F-4D97-AF65-F5344CB8AC3E}">
        <p14:creationId xmlns:p14="http://schemas.microsoft.com/office/powerpoint/2010/main" val="3161775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my rubric here: </a:t>
            </a:r>
            <a:r>
              <a:rPr lang="en-US" dirty="0" err="1">
                <a:hlinkClick r:id="rId3"/>
              </a:rPr>
              <a:t>Skogsberg_Overview</a:t>
            </a:r>
            <a:r>
              <a:rPr lang="en-US" dirty="0">
                <a:hlinkClick r:id="rId3"/>
              </a:rPr>
              <a:t> of Authentic Assessments</a:t>
            </a:r>
            <a:endParaRPr lang="en-US" dirty="0"/>
          </a:p>
          <a:p>
            <a:r>
              <a:rPr lang="en-US" dirty="0"/>
              <a:t>Or: https://tinyurl.com/4fkuzwv8</a:t>
            </a:r>
          </a:p>
          <a:p>
            <a:endParaRPr lang="en-US" dirty="0"/>
          </a:p>
          <a:p>
            <a:r>
              <a:rPr lang="en-US" dirty="0"/>
              <a:t>Key elements; </a:t>
            </a:r>
          </a:p>
          <a:p>
            <a:r>
              <a:rPr lang="en-US" dirty="0"/>
              <a:t>Correct number of terms</a:t>
            </a:r>
          </a:p>
          <a:p>
            <a:r>
              <a:rPr lang="en-US" dirty="0"/>
              <a:t>Terms/concepts correctly applied/explained</a:t>
            </a:r>
          </a:p>
          <a:p>
            <a:r>
              <a:rPr lang="en-US" dirty="0"/>
              <a:t>Glossary </a:t>
            </a:r>
          </a:p>
        </p:txBody>
      </p:sp>
      <p:sp>
        <p:nvSpPr>
          <p:cNvPr id="4" name="Slide Number Placeholder 3"/>
          <p:cNvSpPr>
            <a:spLocks noGrp="1"/>
          </p:cNvSpPr>
          <p:nvPr>
            <p:ph type="sldNum" sz="quarter" idx="5"/>
          </p:nvPr>
        </p:nvSpPr>
        <p:spPr/>
        <p:txBody>
          <a:bodyPr/>
          <a:lstStyle/>
          <a:p>
            <a:fld id="{5E8C15C5-0688-5345-99FC-721E08AD15D5}" type="slidenum">
              <a:rPr lang="en-US" smtClean="0"/>
              <a:t>14</a:t>
            </a:fld>
            <a:endParaRPr lang="en-US" dirty="0"/>
          </a:p>
        </p:txBody>
      </p:sp>
    </p:spTree>
    <p:extLst>
      <p:ext uri="{BB962C8B-B14F-4D97-AF65-F5344CB8AC3E}">
        <p14:creationId xmlns:p14="http://schemas.microsoft.com/office/powerpoint/2010/main" val="272285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my rubric here: </a:t>
            </a:r>
            <a:r>
              <a:rPr lang="en-US" dirty="0" err="1">
                <a:hlinkClick r:id="rId3"/>
              </a:rPr>
              <a:t>Skogsberg_Overview</a:t>
            </a:r>
            <a:r>
              <a:rPr lang="en-US" dirty="0">
                <a:hlinkClick r:id="rId3"/>
              </a:rPr>
              <a:t> of Authentic Assessments</a:t>
            </a:r>
            <a:endParaRPr lang="en-US" dirty="0"/>
          </a:p>
          <a:p>
            <a:r>
              <a:rPr lang="en-US" dirty="0"/>
              <a:t>Or: https://tinyurl.com/4fkuzwv8</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15</a:t>
            </a:fld>
            <a:endParaRPr lang="en-US" dirty="0"/>
          </a:p>
        </p:txBody>
      </p:sp>
    </p:spTree>
    <p:extLst>
      <p:ext uri="{BB962C8B-B14F-4D97-AF65-F5344CB8AC3E}">
        <p14:creationId xmlns:p14="http://schemas.microsoft.com/office/powerpoint/2010/main" val="3626794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16</a:t>
            </a:fld>
            <a:endParaRPr lang="en-US" dirty="0"/>
          </a:p>
        </p:txBody>
      </p:sp>
    </p:spTree>
    <p:extLst>
      <p:ext uri="{BB962C8B-B14F-4D97-AF65-F5344CB8AC3E}">
        <p14:creationId xmlns:p14="http://schemas.microsoft.com/office/powerpoint/2010/main" val="3112996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17</a:t>
            </a:fld>
            <a:endParaRPr lang="en-US" dirty="0"/>
          </a:p>
        </p:txBody>
      </p:sp>
    </p:spTree>
    <p:extLst>
      <p:ext uri="{BB962C8B-B14F-4D97-AF65-F5344CB8AC3E}">
        <p14:creationId xmlns:p14="http://schemas.microsoft.com/office/powerpoint/2010/main" val="216178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cap="none" dirty="0"/>
              <a:t>Some students still phoned it in and were able to get full credit</a:t>
            </a:r>
          </a:p>
          <a:p>
            <a:pPr lvl="1"/>
            <a:r>
              <a:rPr lang="en-US" sz="2400" cap="none" dirty="0"/>
              <a:t>Re-dos were difficult to keep track of</a:t>
            </a:r>
          </a:p>
          <a:p>
            <a:r>
              <a:rPr lang="en-US" sz="2800" b="1" cap="none" dirty="0"/>
              <a:t>Student Feedback: </a:t>
            </a:r>
          </a:p>
          <a:p>
            <a:pPr lvl="1"/>
            <a:r>
              <a:rPr lang="en-US" sz="2400" cap="none" dirty="0"/>
              <a:t>Too much work </a:t>
            </a:r>
          </a:p>
          <a:p>
            <a:pPr lvl="1"/>
            <a:r>
              <a:rPr lang="en-US" sz="2400" cap="none" dirty="0"/>
              <a:t>I asked for one for every chapter! It was too much work</a:t>
            </a:r>
          </a:p>
          <a:p>
            <a:endParaRPr lang="en-US" cap="none" dirty="0"/>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18</a:t>
            </a:fld>
            <a:endParaRPr lang="en-US" dirty="0"/>
          </a:p>
        </p:txBody>
      </p:sp>
    </p:spTree>
    <p:extLst>
      <p:ext uri="{BB962C8B-B14F-4D97-AF65-F5344CB8AC3E}">
        <p14:creationId xmlns:p14="http://schemas.microsoft.com/office/powerpoint/2010/main" val="3127557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paper from Muller that we sent out really defines AA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Anything you want them to 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I conceptualize them</a:t>
            </a:r>
          </a:p>
          <a:p>
            <a:r>
              <a:rPr lang="en-US" b="1" dirty="0"/>
              <a:t>Applied</a:t>
            </a:r>
            <a:r>
              <a:rPr lang="en-US" b="0" dirty="0"/>
              <a:t>: They actually do something that replicates something they’d do in their careers or to deal with a real-world problem. </a:t>
            </a:r>
          </a:p>
          <a:p>
            <a:r>
              <a:rPr lang="en-US" b="0" dirty="0"/>
              <a:t>Create a product for a client, write a small business grant application, explain how a piece of equipment works to a customer, create a storybook for your kids, </a:t>
            </a:r>
            <a:r>
              <a:rPr lang="en-US" b="0" dirty="0" err="1"/>
              <a:t>anylize</a:t>
            </a:r>
            <a:r>
              <a:rPr lang="en-US" b="0" dirty="0"/>
              <a:t> written material so that you can present a synopsis to your supervisor, write a research proposal. </a:t>
            </a:r>
          </a:p>
          <a:p>
            <a:r>
              <a:rPr lang="en-US" b="1" dirty="0"/>
              <a:t>Create: </a:t>
            </a:r>
            <a:r>
              <a:rPr lang="en-US" b="0" dirty="0"/>
              <a:t>Can be “creative” but also in the generative sense. Multiple ways of doing the thing. </a:t>
            </a:r>
          </a:p>
          <a:p>
            <a:r>
              <a:rPr lang="en-US" b="1" dirty="0"/>
              <a:t>Personalized</a:t>
            </a:r>
            <a:r>
              <a:rPr lang="en-US" b="0" dirty="0"/>
              <a:t>: The student has a way to make the assignment their own, or be able to contribute something that only they can. Students can connect with the material. </a:t>
            </a:r>
          </a:p>
          <a:p>
            <a:r>
              <a:rPr lang="en-US" b="1" dirty="0"/>
              <a:t>Meaningful</a:t>
            </a:r>
            <a:r>
              <a:rPr lang="en-US" b="0" dirty="0"/>
              <a:t>: Needs to be able something that the student finds personally meaningful, that they can connect to either their personal interests or a real-world problem. </a:t>
            </a:r>
            <a:endParaRPr lang="en-US" b="1" dirty="0"/>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19</a:t>
            </a:fld>
            <a:endParaRPr lang="en-US" dirty="0"/>
          </a:p>
        </p:txBody>
      </p:sp>
    </p:spTree>
    <p:extLst>
      <p:ext uri="{BB962C8B-B14F-4D97-AF65-F5344CB8AC3E}">
        <p14:creationId xmlns:p14="http://schemas.microsoft.com/office/powerpoint/2010/main" val="209660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a:t>
            </a:fld>
            <a:endParaRPr lang="en-US" dirty="0"/>
          </a:p>
        </p:txBody>
      </p:sp>
    </p:spTree>
    <p:extLst>
      <p:ext uri="{BB962C8B-B14F-4D97-AF65-F5344CB8AC3E}">
        <p14:creationId xmlns:p14="http://schemas.microsoft.com/office/powerpoint/2010/main" val="256628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your assignments aligned with specific learning objectives from your syllabus?</a:t>
            </a:r>
          </a:p>
          <a:p>
            <a:pPr lvl="1"/>
            <a:r>
              <a:rPr lang="en-US" dirty="0"/>
              <a:t>Are there specific topics, concepts, or skills from your LOs that this assignment is designed to assess?</a:t>
            </a:r>
          </a:p>
          <a:p>
            <a:pPr lvl="1"/>
            <a:r>
              <a:rPr lang="en-US" dirty="0"/>
              <a:t>Did you employ Backward Design when creating the assignment?</a:t>
            </a:r>
          </a:p>
          <a:p>
            <a:r>
              <a:rPr lang="en-US" dirty="0"/>
              <a:t>Do the students know why they are doing the assignment? </a:t>
            </a:r>
          </a:p>
          <a:p>
            <a:pPr lvl="1"/>
            <a:r>
              <a:rPr lang="en-US" dirty="0"/>
              <a:t>Important for DEI reasons. Not everyone knows how to “do school.”</a:t>
            </a:r>
          </a:p>
          <a:p>
            <a:pPr lvl="1"/>
            <a:r>
              <a:rPr lang="en-US" dirty="0"/>
              <a:t>Are they made aware of the course objectives that the assignment satisfies?</a:t>
            </a:r>
          </a:p>
          <a:p>
            <a:pPr lvl="1"/>
            <a:r>
              <a:rPr lang="en-US" dirty="0"/>
              <a:t>Is the assignment meaningful or personally relevant to them?</a:t>
            </a:r>
          </a:p>
          <a:p>
            <a:pPr lvl="1"/>
            <a:r>
              <a:rPr lang="en-US" dirty="0"/>
              <a:t>Is it evident to them why or how they might use what they’re learning outside of your classroom? </a:t>
            </a:r>
          </a:p>
          <a:p>
            <a:pPr lvl="1"/>
            <a:r>
              <a:rPr lang="en-US" dirty="0"/>
              <a:t>Do the students know what they need to do to get a passing grade?</a:t>
            </a:r>
          </a:p>
          <a:p>
            <a:pPr lvl="1"/>
            <a:r>
              <a:rPr lang="en-US" dirty="0"/>
              <a:t>Do you provide a rubric or the “specifications” for what must be done? </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22</a:t>
            </a:fld>
            <a:endParaRPr lang="en-US" dirty="0"/>
          </a:p>
        </p:txBody>
      </p:sp>
    </p:spTree>
    <p:extLst>
      <p:ext uri="{BB962C8B-B14F-4D97-AF65-F5344CB8AC3E}">
        <p14:creationId xmlns:p14="http://schemas.microsoft.com/office/powerpoint/2010/main" val="241159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principles of backward </a:t>
            </a:r>
            <a:r>
              <a:rPr lang="en-US" dirty="0" err="1"/>
              <a:t>Desgin</a:t>
            </a:r>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23</a:t>
            </a:fld>
            <a:endParaRPr lang="en-US" dirty="0"/>
          </a:p>
        </p:txBody>
      </p:sp>
    </p:spTree>
    <p:extLst>
      <p:ext uri="{BB962C8B-B14F-4D97-AF65-F5344CB8AC3E}">
        <p14:creationId xmlns:p14="http://schemas.microsoft.com/office/powerpoint/2010/main" val="170274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How to design an authentic assessment.</a:t>
            </a:r>
          </a:p>
          <a:p>
            <a:pPr lvl="0"/>
            <a:r>
              <a:rPr lang="en-US" dirty="0"/>
              <a:t>How to use backward design. </a:t>
            </a:r>
          </a:p>
          <a:p>
            <a:pPr lvl="0"/>
            <a:r>
              <a:rPr lang="en-US" dirty="0"/>
              <a:t>How to align assessments with learning objectives.</a:t>
            </a:r>
          </a:p>
          <a:p>
            <a:pPr lvl="0"/>
            <a:endParaRPr lang="en-US" dirty="0"/>
          </a:p>
          <a:p>
            <a:pPr lvl="0"/>
            <a:r>
              <a:rPr lang="en-US" dirty="0"/>
              <a:t>Alternatives to exams. </a:t>
            </a:r>
          </a:p>
          <a:p>
            <a:pPr lvl="0"/>
            <a:r>
              <a:rPr lang="en-US" dirty="0"/>
              <a:t>Reduce motivation to cheat. </a:t>
            </a:r>
          </a:p>
          <a:p>
            <a:pPr lvl="0"/>
            <a:r>
              <a:rPr lang="en-US" dirty="0"/>
              <a:t>How to do it without increasing workload.</a:t>
            </a:r>
          </a:p>
          <a:p>
            <a:pPr lvl="0"/>
            <a:r>
              <a:rPr lang="en-US" dirty="0"/>
              <a:t>Told to do more authentic assessments</a:t>
            </a:r>
          </a:p>
          <a:p>
            <a:pPr lvl="0"/>
            <a:endParaRPr lang="en-US" dirty="0"/>
          </a:p>
          <a:p>
            <a:pPr lvl="0"/>
            <a:r>
              <a:rPr lang="en-US" dirty="0"/>
              <a:t>Improve student engagement</a:t>
            </a:r>
          </a:p>
          <a:p>
            <a:pPr lvl="0"/>
            <a:r>
              <a:rPr lang="en-US" dirty="0"/>
              <a:t>Promote deeper learning.</a:t>
            </a:r>
          </a:p>
          <a:p>
            <a:pPr lvl="0"/>
            <a:r>
              <a:rPr lang="en-US" dirty="0"/>
              <a:t>Make assessments real, so students understand why they need to know the material.</a:t>
            </a:r>
          </a:p>
          <a:p>
            <a:pPr lvl="0"/>
            <a:endParaRPr lang="en-US" dirty="0"/>
          </a:p>
          <a:p>
            <a:pPr lvl="0"/>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3</a:t>
            </a:fld>
            <a:endParaRPr lang="en-US" dirty="0"/>
          </a:p>
        </p:txBody>
      </p:sp>
    </p:spTree>
    <p:extLst>
      <p:ext uri="{BB962C8B-B14F-4D97-AF65-F5344CB8AC3E}">
        <p14:creationId xmlns:p14="http://schemas.microsoft.com/office/powerpoint/2010/main" val="212628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Even before the pandemic I was frustrated…</a:t>
            </a:r>
          </a:p>
          <a:p>
            <a:pPr lvl="1"/>
            <a:r>
              <a:rPr lang="en-US" dirty="0"/>
              <a:t>Students weren’t </a:t>
            </a:r>
            <a:r>
              <a:rPr lang="en-US" b="1" dirty="0"/>
              <a:t>retaining</a:t>
            </a:r>
            <a:r>
              <a:rPr lang="en-US" dirty="0"/>
              <a:t> what they learned</a:t>
            </a:r>
          </a:p>
          <a:p>
            <a:pPr lvl="2"/>
            <a:r>
              <a:rPr lang="en-US" dirty="0"/>
              <a:t>Didn’t we talk about this in 295? </a:t>
            </a:r>
          </a:p>
          <a:p>
            <a:pPr lvl="2"/>
            <a:r>
              <a:rPr lang="en-US" dirty="0"/>
              <a:t>Or even from the beginning to the end of the </a:t>
            </a:r>
            <a:r>
              <a:rPr lang="en-US" dirty="0" err="1"/>
              <a:t>seemster</a:t>
            </a:r>
            <a:endParaRPr lang="en-US" dirty="0"/>
          </a:p>
          <a:p>
            <a:pPr lvl="0"/>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4</a:t>
            </a:fld>
            <a:endParaRPr lang="en-US" dirty="0"/>
          </a:p>
        </p:txBody>
      </p:sp>
    </p:spTree>
    <p:extLst>
      <p:ext uri="{BB962C8B-B14F-4D97-AF65-F5344CB8AC3E}">
        <p14:creationId xmlns:p14="http://schemas.microsoft.com/office/powerpoint/2010/main" val="97707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Students couldn’t </a:t>
            </a:r>
            <a:r>
              <a:rPr lang="en-US" b="1" dirty="0"/>
              <a:t>transfer knowledge </a:t>
            </a:r>
            <a:r>
              <a:rPr lang="en-US" dirty="0"/>
              <a:t>from one context to another</a:t>
            </a:r>
          </a:p>
          <a:p>
            <a:pPr lvl="0"/>
            <a:r>
              <a:rPr lang="en-US" dirty="0"/>
              <a:t>When asking for examples of classical conditioning they’d parrot back the exact example I used in class. </a:t>
            </a:r>
          </a:p>
          <a:p>
            <a:pPr lvl="0"/>
            <a:r>
              <a:rPr lang="en-US" dirty="0"/>
              <a:t>If I gave them a new context, they got confused or used a thinly veiled replication of what I said in class. </a:t>
            </a:r>
          </a:p>
          <a:p>
            <a:pPr lvl="0"/>
            <a:r>
              <a:rPr lang="en-US" dirty="0"/>
              <a:t>They memorized the information, but didn’t know how to </a:t>
            </a:r>
            <a:r>
              <a:rPr lang="en-US" i="1" dirty="0"/>
              <a:t>use</a:t>
            </a:r>
            <a:r>
              <a:rPr lang="en-US" i="0" dirty="0"/>
              <a:t> or </a:t>
            </a:r>
            <a:r>
              <a:rPr lang="en-US" i="1" dirty="0"/>
              <a:t>apply</a:t>
            </a:r>
            <a:r>
              <a:rPr lang="en-US" i="0" dirty="0"/>
              <a:t> it. </a:t>
            </a:r>
            <a:endParaRPr lang="en-US" dirty="0"/>
          </a:p>
          <a:p>
            <a:pPr lvl="0"/>
            <a:r>
              <a:rPr lang="en-US" dirty="0"/>
              <a:t>Surely you can come up with your own example? </a:t>
            </a:r>
          </a:p>
          <a:p>
            <a:pPr lvl="0"/>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5</a:t>
            </a:fld>
            <a:endParaRPr lang="en-US" dirty="0"/>
          </a:p>
        </p:txBody>
      </p:sp>
    </p:spTree>
    <p:extLst>
      <p:ext uri="{BB962C8B-B14F-4D97-AF65-F5344CB8AC3E}">
        <p14:creationId xmlns:p14="http://schemas.microsoft.com/office/powerpoint/2010/main" val="96949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 assessing them on what I valued</a:t>
            </a:r>
          </a:p>
          <a:p>
            <a:r>
              <a:rPr lang="en-US" dirty="0"/>
              <a:t>My exams were testing the wrong things</a:t>
            </a:r>
          </a:p>
          <a:p>
            <a:r>
              <a:rPr lang="en-US" dirty="0"/>
              <a:t>Notoriously hard, Check all that apply.</a:t>
            </a:r>
          </a:p>
          <a:p>
            <a:r>
              <a:rPr lang="en-US" dirty="0"/>
              <a:t>Produced a nice normal distribution of grades</a:t>
            </a:r>
          </a:p>
          <a:p>
            <a:r>
              <a:rPr lang="en-US" dirty="0"/>
              <a:t>But my FAVORITE students were getting Cs</a:t>
            </a:r>
          </a:p>
          <a:p>
            <a:r>
              <a:rPr lang="en-US" dirty="0"/>
              <a:t>Students’ that ask the weird questions like “If you reanimated a brain, would it have the same memories? Would it be the same person?”</a:t>
            </a:r>
          </a:p>
          <a:p>
            <a:r>
              <a:rPr lang="en-US" dirty="0"/>
              <a:t>The curious ones struggled and 2</a:t>
            </a:r>
            <a:r>
              <a:rPr lang="en-US" baseline="30000" dirty="0"/>
              <a:t>nd</a:t>
            </a:r>
            <a:r>
              <a:rPr lang="en-US" dirty="0"/>
              <a:t> guessed themselves</a:t>
            </a:r>
          </a:p>
          <a:p>
            <a:r>
              <a:rPr lang="en-US" dirty="0"/>
              <a:t>Testing </a:t>
            </a:r>
            <a:r>
              <a:rPr lang="en-US" b="1" dirty="0"/>
              <a:t>working memory &amp; testing skills</a:t>
            </a:r>
          </a:p>
          <a:p>
            <a:r>
              <a:rPr lang="en-US" dirty="0"/>
              <a:t>Some students had </a:t>
            </a:r>
            <a:r>
              <a:rPr lang="en-US" b="1" dirty="0"/>
              <a:t>advantages</a:t>
            </a:r>
            <a:r>
              <a:rPr lang="en-US" dirty="0"/>
              <a:t> others did not. </a:t>
            </a:r>
          </a:p>
          <a:p>
            <a:r>
              <a:rPr lang="en-US" dirty="0"/>
              <a:t>I’ve seen this answer before</a:t>
            </a:r>
          </a:p>
          <a:p>
            <a:pPr lvl="0"/>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6</a:t>
            </a:fld>
            <a:endParaRPr lang="en-US" dirty="0"/>
          </a:p>
        </p:txBody>
      </p:sp>
    </p:spTree>
    <p:extLst>
      <p:ext uri="{BB962C8B-B14F-4D97-AF65-F5344CB8AC3E}">
        <p14:creationId xmlns:p14="http://schemas.microsoft.com/office/powerpoint/2010/main" val="367247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Exams were no longer valid</a:t>
            </a:r>
            <a:r>
              <a:rPr lang="en-US" dirty="0"/>
              <a:t>, because everything was online</a:t>
            </a:r>
          </a:p>
          <a:p>
            <a:r>
              <a:rPr lang="en-US" dirty="0"/>
              <a:t>We were also worried about </a:t>
            </a:r>
            <a:r>
              <a:rPr lang="en-US" b="1" dirty="0"/>
              <a:t>losing connections with our students</a:t>
            </a:r>
          </a:p>
          <a:p>
            <a:r>
              <a:rPr lang="en-US" dirty="0"/>
              <a:t>Like many of you, I started </a:t>
            </a:r>
            <a:r>
              <a:rPr lang="en-US" b="1" dirty="0"/>
              <a:t>attending every online teaching workshop </a:t>
            </a:r>
            <a:r>
              <a:rPr lang="en-US" dirty="0"/>
              <a:t>I could find to try to figure out how to each in this new environment</a:t>
            </a:r>
          </a:p>
          <a:p>
            <a:r>
              <a:rPr lang="en-US" dirty="0"/>
              <a:t>Somewhere I stumbled on the idea of doing authentic assessments. </a:t>
            </a:r>
          </a:p>
          <a:p>
            <a:pPr lvl="1"/>
            <a:endParaRPr lang="en-US" dirty="0"/>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7</a:t>
            </a:fld>
            <a:endParaRPr lang="en-US" dirty="0"/>
          </a:p>
        </p:txBody>
      </p:sp>
    </p:spTree>
    <p:extLst>
      <p:ext uri="{BB962C8B-B14F-4D97-AF65-F5344CB8AC3E}">
        <p14:creationId xmlns:p14="http://schemas.microsoft.com/office/powerpoint/2010/main" val="15203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Somewhere stumbled on the idea of having students do authentic assessments</a:t>
            </a:r>
          </a:p>
          <a:p>
            <a:r>
              <a:rPr lang="en-US" dirty="0"/>
              <a:t>Let’s do another Chat Waterfall</a:t>
            </a:r>
          </a:p>
          <a:p>
            <a:r>
              <a:rPr lang="en-US" dirty="0"/>
              <a:t>Do not type in anything yet, and do not hit return, yet. </a:t>
            </a:r>
          </a:p>
          <a:p>
            <a:r>
              <a:rPr lang="en-US" dirty="0"/>
              <a:t>Take a moment to come up with 1-3 words that indicate what authentic assessments mean to you. </a:t>
            </a:r>
          </a:p>
        </p:txBody>
      </p:sp>
      <p:sp>
        <p:nvSpPr>
          <p:cNvPr id="4" name="Slide Number Placeholder 3"/>
          <p:cNvSpPr>
            <a:spLocks noGrp="1"/>
          </p:cNvSpPr>
          <p:nvPr>
            <p:ph type="sldNum" sz="quarter" idx="5"/>
          </p:nvPr>
        </p:nvSpPr>
        <p:spPr/>
        <p:txBody>
          <a:bodyPr/>
          <a:lstStyle/>
          <a:p>
            <a:fld id="{5E8C15C5-0688-5345-99FC-721E08AD15D5}" type="slidenum">
              <a:rPr lang="en-US" smtClean="0"/>
              <a:t>8</a:t>
            </a:fld>
            <a:endParaRPr lang="en-US" dirty="0"/>
          </a:p>
        </p:txBody>
      </p:sp>
    </p:spTree>
    <p:extLst>
      <p:ext uri="{BB962C8B-B14F-4D97-AF65-F5344CB8AC3E}">
        <p14:creationId xmlns:p14="http://schemas.microsoft.com/office/powerpoint/2010/main" val="253000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What does the phrase Authentic Assessment mean to you?</a:t>
            </a:r>
          </a:p>
          <a:p>
            <a:pPr lvl="1"/>
            <a:r>
              <a:rPr lang="en-US" sz="2000" dirty="0"/>
              <a:t>Chat Cascade</a:t>
            </a:r>
          </a:p>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9</a:t>
            </a:fld>
            <a:endParaRPr lang="en-US" dirty="0"/>
          </a:p>
        </p:txBody>
      </p:sp>
    </p:spTree>
    <p:extLst>
      <p:ext uri="{BB962C8B-B14F-4D97-AF65-F5344CB8AC3E}">
        <p14:creationId xmlns:p14="http://schemas.microsoft.com/office/powerpoint/2010/main" val="242475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3825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710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2568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8138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693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7563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61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3899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714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164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340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6985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407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7084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572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2842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6/20/2022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821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6/20/2022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2984580"/>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4.jpg"/><Relationship Id="rId7"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g"/><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6.png"/><Relationship Id="rId7"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microsoft.com/office/2007/relationships/hdphoto" Target="../media/hdphoto1.wdp"/><Relationship Id="rId9"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636915" y="609600"/>
            <a:ext cx="4001346" cy="5645426"/>
          </a:xfrm>
        </p:spPr>
        <p:txBody>
          <a:bodyPr>
            <a:normAutofit/>
          </a:bodyPr>
          <a:lstStyle/>
          <a:p>
            <a:pPr>
              <a:lnSpc>
                <a:spcPct val="90000"/>
              </a:lnSpc>
            </a:pPr>
            <a:r>
              <a:rPr lang="en-US" sz="3600" b="1" dirty="0"/>
              <a:t>Introduction to</a:t>
            </a:r>
            <a:br>
              <a:rPr lang="en-US" sz="3600" b="1" dirty="0"/>
            </a:br>
            <a:br>
              <a:rPr lang="en-US" sz="3600" b="1" dirty="0"/>
            </a:br>
            <a:r>
              <a:rPr lang="en-US" sz="3600" b="1" dirty="0"/>
              <a:t>Authentic Assessments</a:t>
            </a:r>
            <a:br>
              <a:rPr lang="en-US" sz="3600" b="1" dirty="0"/>
            </a:br>
            <a:br>
              <a:rPr lang="en-US" sz="3600" b="1" dirty="0"/>
            </a:br>
            <a:br>
              <a:rPr lang="en-US" sz="2800" b="1" dirty="0"/>
            </a:br>
            <a:br>
              <a:rPr lang="en-US" sz="3400" b="1" dirty="0"/>
            </a:br>
            <a:r>
              <a:rPr lang="en-US" sz="2400" b="1" dirty="0"/>
              <a:t>KatieAnn Skogsberg</a:t>
            </a:r>
            <a:br>
              <a:rPr lang="en-US" sz="2400" b="1" dirty="0"/>
            </a:br>
            <a:r>
              <a:rPr lang="en-US" sz="2400" b="1" dirty="0"/>
              <a:t>Centre College</a:t>
            </a:r>
            <a:endParaRPr lang="en-US" sz="3400" b="1" dirty="0"/>
          </a:p>
        </p:txBody>
      </p:sp>
      <p:pic>
        <p:nvPicPr>
          <p:cNvPr id="8" name="Picture 7" descr="People working on ideas">
            <a:extLst>
              <a:ext uri="{FF2B5EF4-FFF2-40B4-BE49-F238E27FC236}">
                <a16:creationId xmlns:a16="http://schemas.microsoft.com/office/drawing/2014/main" id="{082DAC18-E623-0546-920C-6676DF6BBA3F}"/>
              </a:ext>
            </a:extLst>
          </p:cNvPr>
          <p:cNvPicPr>
            <a:picLocks noChangeAspect="1"/>
          </p:cNvPicPr>
          <p:nvPr/>
        </p:nvPicPr>
        <p:blipFill>
          <a:blip r:embed="rId4"/>
          <a:srcRect l="805" r="805"/>
          <a:stretch/>
        </p:blipFill>
        <p:spPr>
          <a:xfrm>
            <a:off x="5102209" y="1129542"/>
            <a:ext cx="6651308" cy="442311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TextBox 4">
            <a:extLst>
              <a:ext uri="{FF2B5EF4-FFF2-40B4-BE49-F238E27FC236}">
                <a16:creationId xmlns:a16="http://schemas.microsoft.com/office/drawing/2014/main" id="{C0B0F2CE-4F7E-4C29-97DA-894095631099}"/>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81410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296562" y="222422"/>
            <a:ext cx="10479000" cy="873211"/>
          </a:xfrm>
        </p:spPr>
        <p:txBody>
          <a:bodyPr vert="horz" lIns="91440" tIns="45720" rIns="91440" bIns="45720" rtlCol="0" anchor="b">
            <a:normAutofit/>
          </a:bodyPr>
          <a:lstStyle/>
          <a:p>
            <a:r>
              <a:rPr lang="en-US" b="1" dirty="0"/>
              <a:t>What are Authentic Assessments?</a:t>
            </a:r>
          </a:p>
        </p:txBody>
      </p:sp>
      <p:sp>
        <p:nvSpPr>
          <p:cNvPr id="11" name="Title 1">
            <a:extLst>
              <a:ext uri="{FF2B5EF4-FFF2-40B4-BE49-F238E27FC236}">
                <a16:creationId xmlns:a16="http://schemas.microsoft.com/office/drawing/2014/main" id="{A72B75F5-86F6-4871-9574-8B9DDD4FA8EB}"/>
              </a:ext>
            </a:extLst>
          </p:cNvPr>
          <p:cNvSpPr txBox="1">
            <a:spLocks/>
          </p:cNvSpPr>
          <p:nvPr/>
        </p:nvSpPr>
        <p:spPr>
          <a:xfrm>
            <a:off x="4934465" y="5375189"/>
            <a:ext cx="7126200" cy="8732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Anything you want them to be</a:t>
            </a:r>
          </a:p>
        </p:txBody>
      </p:sp>
      <p:grpSp>
        <p:nvGrpSpPr>
          <p:cNvPr id="21" name="Group 20">
            <a:extLst>
              <a:ext uri="{FF2B5EF4-FFF2-40B4-BE49-F238E27FC236}">
                <a16:creationId xmlns:a16="http://schemas.microsoft.com/office/drawing/2014/main" id="{6A9DCF74-0860-42B5-A8D5-946BCCADF2C4}"/>
              </a:ext>
            </a:extLst>
          </p:cNvPr>
          <p:cNvGrpSpPr/>
          <p:nvPr/>
        </p:nvGrpSpPr>
        <p:grpSpPr>
          <a:xfrm>
            <a:off x="-357877" y="2329039"/>
            <a:ext cx="3510263" cy="2890541"/>
            <a:chOff x="2929019" y="1853514"/>
            <a:chExt cx="2005446" cy="1662666"/>
          </a:xfrm>
        </p:grpSpPr>
        <p:sp>
          <p:nvSpPr>
            <p:cNvPr id="16" name="TextBox 15">
              <a:extLst>
                <a:ext uri="{FF2B5EF4-FFF2-40B4-BE49-F238E27FC236}">
                  <a16:creationId xmlns:a16="http://schemas.microsoft.com/office/drawing/2014/main" id="{ECC81CCB-72E5-4D11-974A-699A317945DE}"/>
                </a:ext>
              </a:extLst>
            </p:cNvPr>
            <p:cNvSpPr txBox="1"/>
            <p:nvPr/>
          </p:nvSpPr>
          <p:spPr>
            <a:xfrm>
              <a:off x="2929019" y="2509803"/>
              <a:ext cx="1672281" cy="265554"/>
            </a:xfrm>
            <a:prstGeom prst="rect">
              <a:avLst/>
            </a:prstGeom>
            <a:noFill/>
          </p:spPr>
          <p:txBody>
            <a:bodyPr wrap="square" rtlCol="0">
              <a:spAutoFit/>
            </a:bodyPr>
            <a:lstStyle/>
            <a:p>
              <a:pPr algn="ctr"/>
              <a:r>
                <a:rPr lang="en-US" sz="2400" dirty="0"/>
                <a:t>Meaningful</a:t>
              </a:r>
              <a:endParaRPr lang="en-US" sz="1400" dirty="0"/>
            </a:p>
          </p:txBody>
        </p:sp>
        <p:sp>
          <p:nvSpPr>
            <p:cNvPr id="20" name="Oval 19">
              <a:extLst>
                <a:ext uri="{FF2B5EF4-FFF2-40B4-BE49-F238E27FC236}">
                  <a16:creationId xmlns:a16="http://schemas.microsoft.com/office/drawing/2014/main" id="{49438A41-5182-43D4-8E26-6A2E93BEE656}"/>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980E66B-D28D-46E1-84D3-E4BC1A035908}"/>
              </a:ext>
            </a:extLst>
          </p:cNvPr>
          <p:cNvGrpSpPr/>
          <p:nvPr/>
        </p:nvGrpSpPr>
        <p:grpSpPr>
          <a:xfrm>
            <a:off x="2754613" y="2336666"/>
            <a:ext cx="3510262" cy="2890541"/>
            <a:chOff x="3262184" y="1853514"/>
            <a:chExt cx="2005445" cy="1662666"/>
          </a:xfrm>
        </p:grpSpPr>
        <p:sp>
          <p:nvSpPr>
            <p:cNvPr id="23" name="TextBox 22">
              <a:extLst>
                <a:ext uri="{FF2B5EF4-FFF2-40B4-BE49-F238E27FC236}">
                  <a16:creationId xmlns:a16="http://schemas.microsoft.com/office/drawing/2014/main" id="{5DE67BDB-3D8C-407F-95BF-E77E2563E2F8}"/>
                </a:ext>
              </a:extLst>
            </p:cNvPr>
            <p:cNvSpPr txBox="1"/>
            <p:nvPr/>
          </p:nvSpPr>
          <p:spPr>
            <a:xfrm>
              <a:off x="3595348" y="2498189"/>
              <a:ext cx="1672281" cy="265554"/>
            </a:xfrm>
            <a:prstGeom prst="rect">
              <a:avLst/>
            </a:prstGeom>
            <a:noFill/>
          </p:spPr>
          <p:txBody>
            <a:bodyPr wrap="square" rtlCol="0">
              <a:spAutoFit/>
            </a:bodyPr>
            <a:lstStyle/>
            <a:p>
              <a:pPr algn="ctr"/>
              <a:r>
                <a:rPr lang="en-US" sz="2400" dirty="0"/>
                <a:t>Creative</a:t>
              </a:r>
            </a:p>
          </p:txBody>
        </p:sp>
        <p:sp>
          <p:nvSpPr>
            <p:cNvPr id="24" name="Oval 23">
              <a:extLst>
                <a:ext uri="{FF2B5EF4-FFF2-40B4-BE49-F238E27FC236}">
                  <a16:creationId xmlns:a16="http://schemas.microsoft.com/office/drawing/2014/main" id="{22DA82C1-B0B7-4F80-A139-EF79A5B98AF6}"/>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76EEFB2-F342-4AB4-BB40-B5B50B8F6443}"/>
              </a:ext>
            </a:extLst>
          </p:cNvPr>
          <p:cNvGrpSpPr/>
          <p:nvPr/>
        </p:nvGrpSpPr>
        <p:grpSpPr>
          <a:xfrm>
            <a:off x="1534811" y="1095633"/>
            <a:ext cx="2927104" cy="2890541"/>
            <a:chOff x="3262184" y="1853514"/>
            <a:chExt cx="1672282" cy="1662666"/>
          </a:xfrm>
        </p:grpSpPr>
        <p:sp>
          <p:nvSpPr>
            <p:cNvPr id="26" name="TextBox 25">
              <a:extLst>
                <a:ext uri="{FF2B5EF4-FFF2-40B4-BE49-F238E27FC236}">
                  <a16:creationId xmlns:a16="http://schemas.microsoft.com/office/drawing/2014/main" id="{5E58FCEA-C189-4546-A545-11A5623B5E01}"/>
                </a:ext>
              </a:extLst>
            </p:cNvPr>
            <p:cNvSpPr txBox="1"/>
            <p:nvPr/>
          </p:nvSpPr>
          <p:spPr>
            <a:xfrm>
              <a:off x="3262185" y="2080993"/>
              <a:ext cx="1672281" cy="265554"/>
            </a:xfrm>
            <a:prstGeom prst="rect">
              <a:avLst/>
            </a:prstGeom>
            <a:noFill/>
          </p:spPr>
          <p:txBody>
            <a:bodyPr wrap="square" rtlCol="0">
              <a:spAutoFit/>
            </a:bodyPr>
            <a:lstStyle/>
            <a:p>
              <a:pPr algn="ctr"/>
              <a:r>
                <a:rPr lang="en-US" sz="2400" dirty="0"/>
                <a:t>Applied</a:t>
              </a:r>
            </a:p>
          </p:txBody>
        </p:sp>
        <p:sp>
          <p:nvSpPr>
            <p:cNvPr id="27" name="Oval 26">
              <a:extLst>
                <a:ext uri="{FF2B5EF4-FFF2-40B4-BE49-F238E27FC236}">
                  <a16:creationId xmlns:a16="http://schemas.microsoft.com/office/drawing/2014/main" id="{352FF203-9FE2-490B-8379-6CEC4DDCCEC3}"/>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1AC32B3-B5D7-4F14-B911-C288218735E8}"/>
              </a:ext>
            </a:extLst>
          </p:cNvPr>
          <p:cNvGrpSpPr/>
          <p:nvPr/>
        </p:nvGrpSpPr>
        <p:grpSpPr>
          <a:xfrm>
            <a:off x="1534811" y="3585460"/>
            <a:ext cx="2927106" cy="2890541"/>
            <a:chOff x="3262182" y="1853514"/>
            <a:chExt cx="1672283" cy="1662666"/>
          </a:xfrm>
        </p:grpSpPr>
        <p:sp>
          <p:nvSpPr>
            <p:cNvPr id="29" name="TextBox 28">
              <a:extLst>
                <a:ext uri="{FF2B5EF4-FFF2-40B4-BE49-F238E27FC236}">
                  <a16:creationId xmlns:a16="http://schemas.microsoft.com/office/drawing/2014/main" id="{FF9597BF-404E-4D89-B14F-8941F3D01FAC}"/>
                </a:ext>
              </a:extLst>
            </p:cNvPr>
            <p:cNvSpPr txBox="1"/>
            <p:nvPr/>
          </p:nvSpPr>
          <p:spPr>
            <a:xfrm>
              <a:off x="3262182" y="2884023"/>
              <a:ext cx="1672281" cy="265554"/>
            </a:xfrm>
            <a:prstGeom prst="rect">
              <a:avLst/>
            </a:prstGeom>
            <a:noFill/>
          </p:spPr>
          <p:txBody>
            <a:bodyPr wrap="square" rtlCol="0">
              <a:spAutoFit/>
            </a:bodyPr>
            <a:lstStyle/>
            <a:p>
              <a:pPr algn="ctr"/>
              <a:r>
                <a:rPr lang="en-US" sz="2400" dirty="0"/>
                <a:t>Personalized</a:t>
              </a:r>
            </a:p>
          </p:txBody>
        </p:sp>
        <p:sp>
          <p:nvSpPr>
            <p:cNvPr id="30" name="Oval 29">
              <a:extLst>
                <a:ext uri="{FF2B5EF4-FFF2-40B4-BE49-F238E27FC236}">
                  <a16:creationId xmlns:a16="http://schemas.microsoft.com/office/drawing/2014/main" id="{3C21FF9F-D362-433F-A87F-DD6BDB21EC3D}"/>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1905AB87-D909-4A77-AA47-06E6DCA20C92}"/>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
        <p:nvSpPr>
          <p:cNvPr id="35" name="TextBox 34">
            <a:extLst>
              <a:ext uri="{FF2B5EF4-FFF2-40B4-BE49-F238E27FC236}">
                <a16:creationId xmlns:a16="http://schemas.microsoft.com/office/drawing/2014/main" id="{6634CDC0-B8E7-4050-A0AC-5F03987588E5}"/>
              </a:ext>
            </a:extLst>
          </p:cNvPr>
          <p:cNvSpPr txBox="1"/>
          <p:nvPr/>
        </p:nvSpPr>
        <p:spPr>
          <a:xfrm>
            <a:off x="6510286" y="1491105"/>
            <a:ext cx="5295900" cy="1477328"/>
          </a:xfrm>
          <a:prstGeom prst="rect">
            <a:avLst/>
          </a:prstGeom>
          <a:noFill/>
        </p:spPr>
        <p:txBody>
          <a:bodyPr wrap="square">
            <a:spAutoFit/>
          </a:bodyPr>
          <a:lstStyle/>
          <a:p>
            <a:pPr lvl="0"/>
            <a:r>
              <a:rPr lang="en-US" dirty="0"/>
              <a:t>According to </a:t>
            </a:r>
            <a:r>
              <a:rPr lang="en-US" b="1" dirty="0"/>
              <a:t>Muller</a:t>
            </a:r>
            <a:r>
              <a:rPr lang="en-US" dirty="0"/>
              <a:t> (2005), Authentic assessments are "A form of assessment in which students are asked to perform real-world tasks that demonstrate meaningful application of essential knowledge and skills." </a:t>
            </a:r>
          </a:p>
        </p:txBody>
      </p:sp>
      <p:sp>
        <p:nvSpPr>
          <p:cNvPr id="37" name="TextBox 36">
            <a:extLst>
              <a:ext uri="{FF2B5EF4-FFF2-40B4-BE49-F238E27FC236}">
                <a16:creationId xmlns:a16="http://schemas.microsoft.com/office/drawing/2014/main" id="{D65AC610-0519-4BAE-817D-9B32B942B6FF}"/>
              </a:ext>
            </a:extLst>
          </p:cNvPr>
          <p:cNvSpPr txBox="1"/>
          <p:nvPr/>
        </p:nvSpPr>
        <p:spPr>
          <a:xfrm>
            <a:off x="6510286" y="3274760"/>
            <a:ext cx="5295900" cy="2308324"/>
          </a:xfrm>
          <a:prstGeom prst="rect">
            <a:avLst/>
          </a:prstGeom>
          <a:noFill/>
        </p:spPr>
        <p:txBody>
          <a:bodyPr wrap="square">
            <a:spAutoFit/>
          </a:bodyPr>
          <a:lstStyle/>
          <a:p>
            <a:r>
              <a:rPr lang="en-US" dirty="0"/>
              <a:t>Or as </a:t>
            </a:r>
            <a:r>
              <a:rPr lang="en-US" b="1" dirty="0"/>
              <a:t>Wiggins</a:t>
            </a:r>
            <a:r>
              <a:rPr lang="en-US" dirty="0"/>
              <a:t> (1993) states “engaging and worthy problems or questions of importance, in which students must use knowledge to fashion performances effectively and creatively. The tasks are either replica of or analogous to the kinds of problems faced by adult citizens and consumers or professionals in the field.” </a:t>
            </a:r>
          </a:p>
        </p:txBody>
      </p:sp>
    </p:spTree>
    <p:extLst>
      <p:ext uri="{BB962C8B-B14F-4D97-AF65-F5344CB8AC3E}">
        <p14:creationId xmlns:p14="http://schemas.microsoft.com/office/powerpoint/2010/main" val="34727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5"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296562" y="222422"/>
            <a:ext cx="10479000" cy="873211"/>
          </a:xfrm>
        </p:spPr>
        <p:txBody>
          <a:bodyPr vert="horz" lIns="91440" tIns="45720" rIns="91440" bIns="45720" rtlCol="0" anchor="b">
            <a:normAutofit/>
          </a:bodyPr>
          <a:lstStyle/>
          <a:p>
            <a:r>
              <a:rPr lang="en-US" b="1" dirty="0"/>
              <a:t>What I wanted to fix</a:t>
            </a:r>
          </a:p>
        </p:txBody>
      </p:sp>
      <p:grpSp>
        <p:nvGrpSpPr>
          <p:cNvPr id="21" name="Group 20">
            <a:extLst>
              <a:ext uri="{FF2B5EF4-FFF2-40B4-BE49-F238E27FC236}">
                <a16:creationId xmlns:a16="http://schemas.microsoft.com/office/drawing/2014/main" id="{6A9DCF74-0860-42B5-A8D5-946BCCADF2C4}"/>
              </a:ext>
            </a:extLst>
          </p:cNvPr>
          <p:cNvGrpSpPr/>
          <p:nvPr/>
        </p:nvGrpSpPr>
        <p:grpSpPr>
          <a:xfrm>
            <a:off x="-357877" y="2329039"/>
            <a:ext cx="3510263" cy="2890541"/>
            <a:chOff x="2929019" y="1853514"/>
            <a:chExt cx="2005446" cy="1662666"/>
          </a:xfrm>
        </p:grpSpPr>
        <p:sp>
          <p:nvSpPr>
            <p:cNvPr id="16" name="TextBox 15">
              <a:extLst>
                <a:ext uri="{FF2B5EF4-FFF2-40B4-BE49-F238E27FC236}">
                  <a16:creationId xmlns:a16="http://schemas.microsoft.com/office/drawing/2014/main" id="{ECC81CCB-72E5-4D11-974A-699A317945DE}"/>
                </a:ext>
              </a:extLst>
            </p:cNvPr>
            <p:cNvSpPr txBox="1"/>
            <p:nvPr/>
          </p:nvSpPr>
          <p:spPr>
            <a:xfrm>
              <a:off x="2929019" y="2509803"/>
              <a:ext cx="1672281" cy="265554"/>
            </a:xfrm>
            <a:prstGeom prst="rect">
              <a:avLst/>
            </a:prstGeom>
            <a:noFill/>
          </p:spPr>
          <p:txBody>
            <a:bodyPr wrap="square" rtlCol="0">
              <a:spAutoFit/>
            </a:bodyPr>
            <a:lstStyle/>
            <a:p>
              <a:pPr algn="ctr"/>
              <a:r>
                <a:rPr lang="en-US" sz="2400" dirty="0"/>
                <a:t>Meaningful</a:t>
              </a:r>
              <a:endParaRPr lang="en-US" sz="1400" dirty="0"/>
            </a:p>
          </p:txBody>
        </p:sp>
        <p:sp>
          <p:nvSpPr>
            <p:cNvPr id="20" name="Oval 19">
              <a:extLst>
                <a:ext uri="{FF2B5EF4-FFF2-40B4-BE49-F238E27FC236}">
                  <a16:creationId xmlns:a16="http://schemas.microsoft.com/office/drawing/2014/main" id="{49438A41-5182-43D4-8E26-6A2E93BEE656}"/>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980E66B-D28D-46E1-84D3-E4BC1A035908}"/>
              </a:ext>
            </a:extLst>
          </p:cNvPr>
          <p:cNvGrpSpPr/>
          <p:nvPr/>
        </p:nvGrpSpPr>
        <p:grpSpPr>
          <a:xfrm>
            <a:off x="2754613" y="2336666"/>
            <a:ext cx="3510262" cy="2890541"/>
            <a:chOff x="3262184" y="1853514"/>
            <a:chExt cx="2005445" cy="1662666"/>
          </a:xfrm>
        </p:grpSpPr>
        <p:sp>
          <p:nvSpPr>
            <p:cNvPr id="23" name="TextBox 22">
              <a:extLst>
                <a:ext uri="{FF2B5EF4-FFF2-40B4-BE49-F238E27FC236}">
                  <a16:creationId xmlns:a16="http://schemas.microsoft.com/office/drawing/2014/main" id="{5DE67BDB-3D8C-407F-95BF-E77E2563E2F8}"/>
                </a:ext>
              </a:extLst>
            </p:cNvPr>
            <p:cNvSpPr txBox="1"/>
            <p:nvPr/>
          </p:nvSpPr>
          <p:spPr>
            <a:xfrm>
              <a:off x="3595348" y="2498189"/>
              <a:ext cx="1672281" cy="265554"/>
            </a:xfrm>
            <a:prstGeom prst="rect">
              <a:avLst/>
            </a:prstGeom>
            <a:noFill/>
          </p:spPr>
          <p:txBody>
            <a:bodyPr wrap="square" rtlCol="0">
              <a:spAutoFit/>
            </a:bodyPr>
            <a:lstStyle/>
            <a:p>
              <a:pPr algn="ctr"/>
              <a:r>
                <a:rPr lang="en-US" sz="2400" dirty="0"/>
                <a:t>Creative</a:t>
              </a:r>
            </a:p>
          </p:txBody>
        </p:sp>
        <p:sp>
          <p:nvSpPr>
            <p:cNvPr id="24" name="Oval 23">
              <a:extLst>
                <a:ext uri="{FF2B5EF4-FFF2-40B4-BE49-F238E27FC236}">
                  <a16:creationId xmlns:a16="http://schemas.microsoft.com/office/drawing/2014/main" id="{22DA82C1-B0B7-4F80-A139-EF79A5B98AF6}"/>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76EEFB2-F342-4AB4-BB40-B5B50B8F6443}"/>
              </a:ext>
            </a:extLst>
          </p:cNvPr>
          <p:cNvGrpSpPr/>
          <p:nvPr/>
        </p:nvGrpSpPr>
        <p:grpSpPr>
          <a:xfrm>
            <a:off x="1534811" y="1095633"/>
            <a:ext cx="2927104" cy="2890541"/>
            <a:chOff x="3262184" y="1853514"/>
            <a:chExt cx="1672282" cy="1662666"/>
          </a:xfrm>
        </p:grpSpPr>
        <p:sp>
          <p:nvSpPr>
            <p:cNvPr id="26" name="TextBox 25">
              <a:extLst>
                <a:ext uri="{FF2B5EF4-FFF2-40B4-BE49-F238E27FC236}">
                  <a16:creationId xmlns:a16="http://schemas.microsoft.com/office/drawing/2014/main" id="{5E58FCEA-C189-4546-A545-11A5623B5E01}"/>
                </a:ext>
              </a:extLst>
            </p:cNvPr>
            <p:cNvSpPr txBox="1"/>
            <p:nvPr/>
          </p:nvSpPr>
          <p:spPr>
            <a:xfrm>
              <a:off x="3262185" y="2080993"/>
              <a:ext cx="1672281" cy="265554"/>
            </a:xfrm>
            <a:prstGeom prst="rect">
              <a:avLst/>
            </a:prstGeom>
            <a:noFill/>
          </p:spPr>
          <p:txBody>
            <a:bodyPr wrap="square" rtlCol="0">
              <a:spAutoFit/>
            </a:bodyPr>
            <a:lstStyle/>
            <a:p>
              <a:pPr algn="ctr"/>
              <a:r>
                <a:rPr lang="en-US" sz="2400" dirty="0"/>
                <a:t>Applied</a:t>
              </a:r>
            </a:p>
          </p:txBody>
        </p:sp>
        <p:sp>
          <p:nvSpPr>
            <p:cNvPr id="27" name="Oval 26">
              <a:extLst>
                <a:ext uri="{FF2B5EF4-FFF2-40B4-BE49-F238E27FC236}">
                  <a16:creationId xmlns:a16="http://schemas.microsoft.com/office/drawing/2014/main" id="{352FF203-9FE2-490B-8379-6CEC4DDCCEC3}"/>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1AC32B3-B5D7-4F14-B911-C288218735E8}"/>
              </a:ext>
            </a:extLst>
          </p:cNvPr>
          <p:cNvGrpSpPr/>
          <p:nvPr/>
        </p:nvGrpSpPr>
        <p:grpSpPr>
          <a:xfrm>
            <a:off x="1534811" y="3585460"/>
            <a:ext cx="2927106" cy="2890541"/>
            <a:chOff x="3262182" y="1853514"/>
            <a:chExt cx="1672283" cy="1662666"/>
          </a:xfrm>
        </p:grpSpPr>
        <p:sp>
          <p:nvSpPr>
            <p:cNvPr id="29" name="TextBox 28">
              <a:extLst>
                <a:ext uri="{FF2B5EF4-FFF2-40B4-BE49-F238E27FC236}">
                  <a16:creationId xmlns:a16="http://schemas.microsoft.com/office/drawing/2014/main" id="{FF9597BF-404E-4D89-B14F-8941F3D01FAC}"/>
                </a:ext>
              </a:extLst>
            </p:cNvPr>
            <p:cNvSpPr txBox="1"/>
            <p:nvPr/>
          </p:nvSpPr>
          <p:spPr>
            <a:xfrm>
              <a:off x="3262182" y="2884023"/>
              <a:ext cx="1672281" cy="265554"/>
            </a:xfrm>
            <a:prstGeom prst="rect">
              <a:avLst/>
            </a:prstGeom>
            <a:noFill/>
          </p:spPr>
          <p:txBody>
            <a:bodyPr wrap="square" rtlCol="0">
              <a:spAutoFit/>
            </a:bodyPr>
            <a:lstStyle/>
            <a:p>
              <a:pPr algn="ctr"/>
              <a:r>
                <a:rPr lang="en-US" sz="2400" dirty="0"/>
                <a:t>Personalized</a:t>
              </a:r>
            </a:p>
          </p:txBody>
        </p:sp>
        <p:sp>
          <p:nvSpPr>
            <p:cNvPr id="30" name="Oval 29">
              <a:extLst>
                <a:ext uri="{FF2B5EF4-FFF2-40B4-BE49-F238E27FC236}">
                  <a16:creationId xmlns:a16="http://schemas.microsoft.com/office/drawing/2014/main" id="{3C21FF9F-D362-433F-A87F-DD6BDB21EC3D}"/>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87CD84A-A909-4FF3-9B71-FF050741D437}"/>
              </a:ext>
            </a:extLst>
          </p:cNvPr>
          <p:cNvGrpSpPr/>
          <p:nvPr/>
        </p:nvGrpSpPr>
        <p:grpSpPr>
          <a:xfrm>
            <a:off x="7249463" y="5094712"/>
            <a:ext cx="4717254" cy="1448428"/>
            <a:chOff x="6822643" y="330026"/>
            <a:chExt cx="4717254" cy="1448428"/>
          </a:xfrm>
        </p:grpSpPr>
        <p:pic>
          <p:nvPicPr>
            <p:cNvPr id="4" name="Picture 3" descr="Dandelion on a green background">
              <a:extLst>
                <a:ext uri="{FF2B5EF4-FFF2-40B4-BE49-F238E27FC236}">
                  <a16:creationId xmlns:a16="http://schemas.microsoft.com/office/drawing/2014/main" id="{741EAFB7-07FA-4121-BC2C-6C9718CC265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400"/>
                      </a14:imgEffect>
                    </a14:imgLayer>
                  </a14:imgProps>
                </a:ext>
              </a:extLst>
            </a:blip>
            <a:srcRect l="8356" r="24978"/>
            <a:stretch/>
          </p:blipFill>
          <p:spPr>
            <a:xfrm>
              <a:off x="6822643" y="330026"/>
              <a:ext cx="1448428" cy="1448428"/>
            </a:xfrm>
            <a:prstGeom prst="ellipse">
              <a:avLst/>
            </a:prstGeom>
          </p:spPr>
        </p:pic>
        <p:sp>
          <p:nvSpPr>
            <p:cNvPr id="5" name="TextBox 4">
              <a:extLst>
                <a:ext uri="{FF2B5EF4-FFF2-40B4-BE49-F238E27FC236}">
                  <a16:creationId xmlns:a16="http://schemas.microsoft.com/office/drawing/2014/main" id="{54D8166C-49DF-4213-94C4-EA81D0D197F2}"/>
                </a:ext>
              </a:extLst>
            </p:cNvPr>
            <p:cNvSpPr txBox="1"/>
            <p:nvPr/>
          </p:nvSpPr>
          <p:spPr>
            <a:xfrm>
              <a:off x="8412379" y="781950"/>
              <a:ext cx="3127518" cy="461665"/>
            </a:xfrm>
            <a:prstGeom prst="rect">
              <a:avLst/>
            </a:prstGeom>
            <a:noFill/>
          </p:spPr>
          <p:txBody>
            <a:bodyPr wrap="square" rtlCol="0">
              <a:spAutoFit/>
            </a:bodyPr>
            <a:lstStyle/>
            <a:p>
              <a:r>
                <a:rPr lang="en-US" sz="2400" b="1" dirty="0"/>
                <a:t>Memorable </a:t>
              </a:r>
            </a:p>
          </p:txBody>
        </p:sp>
      </p:grpSp>
      <p:grpSp>
        <p:nvGrpSpPr>
          <p:cNvPr id="6" name="Group 5">
            <a:extLst>
              <a:ext uri="{FF2B5EF4-FFF2-40B4-BE49-F238E27FC236}">
                <a16:creationId xmlns:a16="http://schemas.microsoft.com/office/drawing/2014/main" id="{6B2417FC-D32E-48C6-B475-55D35DE20879}"/>
              </a:ext>
            </a:extLst>
          </p:cNvPr>
          <p:cNvGrpSpPr/>
          <p:nvPr/>
        </p:nvGrpSpPr>
        <p:grpSpPr>
          <a:xfrm>
            <a:off x="7249463" y="405705"/>
            <a:ext cx="4717254" cy="1448428"/>
            <a:chOff x="6822643" y="1827511"/>
            <a:chExt cx="4717254" cy="1448428"/>
          </a:xfrm>
        </p:grpSpPr>
        <p:pic>
          <p:nvPicPr>
            <p:cNvPr id="18" name="Picture 17" descr="A vintage robot">
              <a:extLst>
                <a:ext uri="{FF2B5EF4-FFF2-40B4-BE49-F238E27FC236}">
                  <a16:creationId xmlns:a16="http://schemas.microsoft.com/office/drawing/2014/main" id="{43470157-FF4D-4B70-B59C-00883768AD03}"/>
                </a:ext>
              </a:extLst>
            </p:cNvPr>
            <p:cNvPicPr>
              <a:picLocks noChangeAspect="1"/>
            </p:cNvPicPr>
            <p:nvPr/>
          </p:nvPicPr>
          <p:blipFill rotWithShape="1">
            <a:blip r:embed="rId6"/>
            <a:srcRect l="-805" r="29399"/>
            <a:stretch/>
          </p:blipFill>
          <p:spPr>
            <a:xfrm>
              <a:off x="6822643" y="1827511"/>
              <a:ext cx="1448428" cy="1448428"/>
            </a:xfrm>
            <a:prstGeom prst="ellipse">
              <a:avLst/>
            </a:prstGeom>
          </p:spPr>
        </p:pic>
        <p:sp>
          <p:nvSpPr>
            <p:cNvPr id="33" name="TextBox 32">
              <a:extLst>
                <a:ext uri="{FF2B5EF4-FFF2-40B4-BE49-F238E27FC236}">
                  <a16:creationId xmlns:a16="http://schemas.microsoft.com/office/drawing/2014/main" id="{E2AD8231-9105-4E6C-B8B8-6F4D2986DC1A}"/>
                </a:ext>
              </a:extLst>
            </p:cNvPr>
            <p:cNvSpPr txBox="1"/>
            <p:nvPr/>
          </p:nvSpPr>
          <p:spPr>
            <a:xfrm>
              <a:off x="8420099" y="2270739"/>
              <a:ext cx="3119798" cy="461665"/>
            </a:xfrm>
            <a:prstGeom prst="rect">
              <a:avLst/>
            </a:prstGeom>
            <a:noFill/>
          </p:spPr>
          <p:txBody>
            <a:bodyPr wrap="square" rtlCol="0">
              <a:spAutoFit/>
            </a:bodyPr>
            <a:lstStyle/>
            <a:p>
              <a:r>
                <a:rPr lang="en-US" sz="2400" b="1" dirty="0"/>
                <a:t>Transferable </a:t>
              </a:r>
            </a:p>
          </p:txBody>
        </p:sp>
      </p:grpSp>
      <p:grpSp>
        <p:nvGrpSpPr>
          <p:cNvPr id="8" name="Group 7">
            <a:extLst>
              <a:ext uri="{FF2B5EF4-FFF2-40B4-BE49-F238E27FC236}">
                <a16:creationId xmlns:a16="http://schemas.microsoft.com/office/drawing/2014/main" id="{02D24D85-C720-4B63-A622-7C1C7EA1DAA1}"/>
              </a:ext>
            </a:extLst>
          </p:cNvPr>
          <p:cNvGrpSpPr/>
          <p:nvPr/>
        </p:nvGrpSpPr>
        <p:grpSpPr>
          <a:xfrm>
            <a:off x="7265967" y="2005191"/>
            <a:ext cx="4596437" cy="1448428"/>
            <a:chOff x="6846867" y="3324996"/>
            <a:chExt cx="4596437" cy="1448428"/>
          </a:xfrm>
        </p:grpSpPr>
        <p:pic>
          <p:nvPicPr>
            <p:cNvPr id="31" name="Picture 30" descr="Student working in library at night">
              <a:extLst>
                <a:ext uri="{FF2B5EF4-FFF2-40B4-BE49-F238E27FC236}">
                  <a16:creationId xmlns:a16="http://schemas.microsoft.com/office/drawing/2014/main" id="{67F10EF3-FCC4-4A2A-A84E-223169FADF02}"/>
                </a:ext>
              </a:extLst>
            </p:cNvPr>
            <p:cNvPicPr>
              <a:picLocks noChangeAspect="1"/>
            </p:cNvPicPr>
            <p:nvPr/>
          </p:nvPicPr>
          <p:blipFill>
            <a:blip r:embed="rId7"/>
            <a:srcRect l="16675" r="16675"/>
            <a:stretch/>
          </p:blipFill>
          <p:spPr>
            <a:xfrm>
              <a:off x="6846867" y="3324996"/>
              <a:ext cx="1448428" cy="1448428"/>
            </a:xfrm>
            <a:prstGeom prst="ellipse">
              <a:avLst/>
            </a:prstGeom>
          </p:spPr>
        </p:pic>
        <p:sp>
          <p:nvSpPr>
            <p:cNvPr id="34" name="TextBox 33">
              <a:extLst>
                <a:ext uri="{FF2B5EF4-FFF2-40B4-BE49-F238E27FC236}">
                  <a16:creationId xmlns:a16="http://schemas.microsoft.com/office/drawing/2014/main" id="{81963AC9-5F73-4089-B111-F050660A440B}"/>
                </a:ext>
              </a:extLst>
            </p:cNvPr>
            <p:cNvSpPr txBox="1"/>
            <p:nvPr/>
          </p:nvSpPr>
          <p:spPr>
            <a:xfrm>
              <a:off x="8315787" y="3587545"/>
              <a:ext cx="3127517" cy="461665"/>
            </a:xfrm>
            <a:prstGeom prst="rect">
              <a:avLst/>
            </a:prstGeom>
            <a:noFill/>
          </p:spPr>
          <p:txBody>
            <a:bodyPr wrap="square" rtlCol="0">
              <a:spAutoFit/>
            </a:bodyPr>
            <a:lstStyle/>
            <a:p>
              <a:r>
                <a:rPr lang="en-US" sz="2400" b="1" dirty="0"/>
                <a:t>Content + Curiosity</a:t>
              </a:r>
            </a:p>
          </p:txBody>
        </p:sp>
      </p:grpSp>
      <p:grpSp>
        <p:nvGrpSpPr>
          <p:cNvPr id="9" name="Group 8">
            <a:extLst>
              <a:ext uri="{FF2B5EF4-FFF2-40B4-BE49-F238E27FC236}">
                <a16:creationId xmlns:a16="http://schemas.microsoft.com/office/drawing/2014/main" id="{5A6CDB3F-E829-4349-B462-054DD5EEAC20}"/>
              </a:ext>
            </a:extLst>
          </p:cNvPr>
          <p:cNvGrpSpPr/>
          <p:nvPr/>
        </p:nvGrpSpPr>
        <p:grpSpPr>
          <a:xfrm>
            <a:off x="7249463" y="3574043"/>
            <a:ext cx="4743863" cy="1448428"/>
            <a:chOff x="6846867" y="4826142"/>
            <a:chExt cx="4743863" cy="1448428"/>
          </a:xfrm>
        </p:grpSpPr>
        <p:pic>
          <p:nvPicPr>
            <p:cNvPr id="32" name="Picture 31">
              <a:extLst>
                <a:ext uri="{FF2B5EF4-FFF2-40B4-BE49-F238E27FC236}">
                  <a16:creationId xmlns:a16="http://schemas.microsoft.com/office/drawing/2014/main" id="{17FABF47-457E-4630-8ED0-08950C906D21}"/>
                </a:ext>
              </a:extLst>
            </p:cNvPr>
            <p:cNvPicPr>
              <a:picLocks noChangeAspect="1"/>
            </p:cNvPicPr>
            <p:nvPr/>
          </p:nvPicPr>
          <p:blipFill>
            <a:blip r:embed="rId8"/>
            <a:srcRect l="12500" r="12500"/>
            <a:stretch/>
          </p:blipFill>
          <p:spPr>
            <a:xfrm>
              <a:off x="6846867" y="4826142"/>
              <a:ext cx="1448428" cy="1448428"/>
            </a:xfrm>
            <a:prstGeom prst="ellipse">
              <a:avLst/>
            </a:prstGeom>
          </p:spPr>
        </p:pic>
        <p:sp>
          <p:nvSpPr>
            <p:cNvPr id="35" name="TextBox 34">
              <a:extLst>
                <a:ext uri="{FF2B5EF4-FFF2-40B4-BE49-F238E27FC236}">
                  <a16:creationId xmlns:a16="http://schemas.microsoft.com/office/drawing/2014/main" id="{8B1D38E9-DA2A-48E0-877A-BC5611ACD697}"/>
                </a:ext>
              </a:extLst>
            </p:cNvPr>
            <p:cNvSpPr txBox="1"/>
            <p:nvPr/>
          </p:nvSpPr>
          <p:spPr>
            <a:xfrm>
              <a:off x="8463213" y="5211168"/>
              <a:ext cx="3127517" cy="461665"/>
            </a:xfrm>
            <a:prstGeom prst="rect">
              <a:avLst/>
            </a:prstGeom>
            <a:noFill/>
          </p:spPr>
          <p:txBody>
            <a:bodyPr wrap="square" rtlCol="0">
              <a:spAutoFit/>
            </a:bodyPr>
            <a:lstStyle/>
            <a:p>
              <a:r>
                <a:rPr lang="en-US" sz="2400" b="1" dirty="0"/>
                <a:t>Make it Personal</a:t>
              </a:r>
            </a:p>
          </p:txBody>
        </p:sp>
      </p:grpSp>
      <p:sp>
        <p:nvSpPr>
          <p:cNvPr id="36" name="TextBox 35">
            <a:extLst>
              <a:ext uri="{FF2B5EF4-FFF2-40B4-BE49-F238E27FC236}">
                <a16:creationId xmlns:a16="http://schemas.microsoft.com/office/drawing/2014/main" id="{784E39D4-1838-4A35-81E3-B9FF9E7609FD}"/>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255019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1141413" y="325255"/>
            <a:ext cx="9905998" cy="1468582"/>
          </a:xfrm>
        </p:spPr>
        <p:txBody>
          <a:bodyPr vert="horz" lIns="91440" tIns="45720" rIns="91440" bIns="45720" rtlCol="0">
            <a:noAutofit/>
          </a:bodyPr>
          <a:lstStyle/>
          <a:p>
            <a:pPr algn="ctr"/>
            <a:r>
              <a:rPr lang="en-US" sz="4800" b="1" dirty="0">
                <a:solidFill>
                  <a:schemeClr val="accent5"/>
                </a:solidFill>
                <a:effectLst>
                  <a:glow rad="38100">
                    <a:schemeClr val="bg1">
                      <a:lumMod val="65000"/>
                      <a:lumOff val="35000"/>
                      <a:alpha val="50000"/>
                    </a:schemeClr>
                  </a:glow>
                  <a:outerShdw blurRad="28575" dist="31750" dir="13200000" algn="tl" rotWithShape="0">
                    <a:srgbClr val="000000">
                      <a:alpha val="25000"/>
                    </a:srgbClr>
                  </a:outerShdw>
                </a:effectLst>
              </a:rPr>
              <a:t>Artifacts </a:t>
            </a:r>
            <a:br>
              <a:rPr lang="en-US" sz="4800" b="1" dirty="0">
                <a:solidFill>
                  <a:schemeClr val="accent5"/>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4800" b="1" dirty="0">
                <a:solidFill>
                  <a:schemeClr val="accent5"/>
                </a:solidFill>
                <a:effectLst>
                  <a:glow rad="38100">
                    <a:schemeClr val="bg1">
                      <a:lumMod val="65000"/>
                      <a:lumOff val="35000"/>
                      <a:alpha val="50000"/>
                    </a:schemeClr>
                  </a:glow>
                  <a:outerShdw blurRad="28575" dist="31750" dir="13200000" algn="tl" rotWithShape="0">
                    <a:srgbClr val="000000">
                      <a:alpha val="25000"/>
                    </a:srgbClr>
                  </a:outerShdw>
                </a:effectLst>
              </a:rPr>
              <a:t>as evidence of learning</a:t>
            </a:r>
          </a:p>
        </p:txBody>
      </p:sp>
      <p:sp>
        <p:nvSpPr>
          <p:cNvPr id="4" name="Content Placeholder 3">
            <a:extLst>
              <a:ext uri="{FF2B5EF4-FFF2-40B4-BE49-F238E27FC236}">
                <a16:creationId xmlns:a16="http://schemas.microsoft.com/office/drawing/2014/main" id="{34A863AD-56C0-41E1-B3B7-82632B945D6E}"/>
              </a:ext>
            </a:extLst>
          </p:cNvPr>
          <p:cNvSpPr>
            <a:spLocks noGrp="1"/>
          </p:cNvSpPr>
          <p:nvPr>
            <p:ph idx="1"/>
          </p:nvPr>
        </p:nvSpPr>
        <p:spPr>
          <a:xfrm>
            <a:off x="1300439" y="1592744"/>
            <a:ext cx="9905998" cy="988944"/>
          </a:xfrm>
        </p:spPr>
        <p:txBody>
          <a:bodyPr>
            <a:normAutofit/>
          </a:bodyPr>
          <a:lstStyle/>
          <a:p>
            <a:pPr marL="0" indent="0" algn="ctr">
              <a:buNone/>
            </a:pPr>
            <a:r>
              <a:rPr lang="en-US" sz="3200" cap="none" dirty="0"/>
              <a:t>Instead of exams</a:t>
            </a:r>
          </a:p>
        </p:txBody>
      </p:sp>
      <p:graphicFrame>
        <p:nvGraphicFramePr>
          <p:cNvPr id="6" name="Diagram 5">
            <a:extLst>
              <a:ext uri="{FF2B5EF4-FFF2-40B4-BE49-F238E27FC236}">
                <a16:creationId xmlns:a16="http://schemas.microsoft.com/office/drawing/2014/main" id="{59D4873A-E2FE-4CB9-B5D0-921726004E6B}"/>
              </a:ext>
            </a:extLst>
          </p:cNvPr>
          <p:cNvGraphicFramePr/>
          <p:nvPr>
            <p:extLst>
              <p:ext uri="{D42A27DB-BD31-4B8C-83A1-F6EECF244321}">
                <p14:modId xmlns:p14="http://schemas.microsoft.com/office/powerpoint/2010/main" val="3154186468"/>
              </p:ext>
            </p:extLst>
          </p:nvPr>
        </p:nvGraphicFramePr>
        <p:xfrm>
          <a:off x="609600" y="2498095"/>
          <a:ext cx="10985500" cy="2441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8292060-B19C-422D-AE6B-12ACF75CEDE4}"/>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pic>
        <p:nvPicPr>
          <p:cNvPr id="7" name="Picture 6" descr="Qr code&#10;&#10;Description automatically generated">
            <a:extLst>
              <a:ext uri="{FF2B5EF4-FFF2-40B4-BE49-F238E27FC236}">
                <a16:creationId xmlns:a16="http://schemas.microsoft.com/office/drawing/2014/main" id="{967B3092-4193-405D-8679-3B6903D23224}"/>
              </a:ext>
            </a:extLst>
          </p:cNvPr>
          <p:cNvPicPr>
            <a:picLocks noChangeAspect="1"/>
          </p:cNvPicPr>
          <p:nvPr/>
        </p:nvPicPr>
        <p:blipFill>
          <a:blip r:embed="rId9"/>
          <a:stretch>
            <a:fillRect/>
          </a:stretch>
        </p:blipFill>
        <p:spPr>
          <a:xfrm>
            <a:off x="570349" y="5042509"/>
            <a:ext cx="1460180" cy="1815491"/>
          </a:xfrm>
          <a:prstGeom prst="rect">
            <a:avLst/>
          </a:prstGeom>
        </p:spPr>
      </p:pic>
    </p:spTree>
    <p:extLst>
      <p:ext uri="{BB962C8B-B14F-4D97-AF65-F5344CB8AC3E}">
        <p14:creationId xmlns:p14="http://schemas.microsoft.com/office/powerpoint/2010/main" val="202664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8845091C-6AF0-4BCC-866A-12FAEC2E04FC}"/>
                                            </p:graphicEl>
                                          </p:spTgt>
                                        </p:tgtEl>
                                        <p:attrNameLst>
                                          <p:attrName>style.visibility</p:attrName>
                                        </p:attrNameLst>
                                      </p:cBhvr>
                                      <p:to>
                                        <p:strVal val="visible"/>
                                      </p:to>
                                    </p:set>
                                    <p:animEffect transition="in" filter="fade">
                                      <p:cBhvr>
                                        <p:cTn id="7" dur="500"/>
                                        <p:tgtEl>
                                          <p:spTgt spid="6">
                                            <p:graphicEl>
                                              <a:dgm id="{8845091C-6AF0-4BCC-866A-12FAEC2E04F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CB89276-2484-4E25-82D2-6876897E1A64}"/>
                                            </p:graphicEl>
                                          </p:spTgt>
                                        </p:tgtEl>
                                        <p:attrNameLst>
                                          <p:attrName>style.visibility</p:attrName>
                                        </p:attrNameLst>
                                      </p:cBhvr>
                                      <p:to>
                                        <p:strVal val="visible"/>
                                      </p:to>
                                    </p:set>
                                    <p:animEffect transition="in" filter="fade">
                                      <p:cBhvr>
                                        <p:cTn id="12" dur="500"/>
                                        <p:tgtEl>
                                          <p:spTgt spid="6">
                                            <p:graphicEl>
                                              <a:dgm id="{8CB89276-2484-4E25-82D2-6876897E1A6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568DF813-9563-4100-B338-FCA14780646F}"/>
                                            </p:graphicEl>
                                          </p:spTgt>
                                        </p:tgtEl>
                                        <p:attrNameLst>
                                          <p:attrName>style.visibility</p:attrName>
                                        </p:attrNameLst>
                                      </p:cBhvr>
                                      <p:to>
                                        <p:strVal val="visible"/>
                                      </p:to>
                                    </p:set>
                                    <p:animEffect transition="in" filter="fade">
                                      <p:cBhvr>
                                        <p:cTn id="17" dur="500"/>
                                        <p:tgtEl>
                                          <p:spTgt spid="6">
                                            <p:graphicEl>
                                              <a:dgm id="{568DF813-9563-4100-B338-FCA14780646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5BA6E6CB-88F1-46B5-B5A6-DC77A421128F}"/>
                                            </p:graphicEl>
                                          </p:spTgt>
                                        </p:tgtEl>
                                        <p:attrNameLst>
                                          <p:attrName>style.visibility</p:attrName>
                                        </p:attrNameLst>
                                      </p:cBhvr>
                                      <p:to>
                                        <p:strVal val="visible"/>
                                      </p:to>
                                    </p:set>
                                    <p:animEffect transition="in" filter="fade">
                                      <p:cBhvr>
                                        <p:cTn id="22" dur="500"/>
                                        <p:tgtEl>
                                          <p:spTgt spid="6">
                                            <p:graphicEl>
                                              <a:dgm id="{5BA6E6CB-88F1-46B5-B5A6-DC77A421128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DE49-7497-448A-8B73-4AE5012B3E64}"/>
              </a:ext>
            </a:extLst>
          </p:cNvPr>
          <p:cNvSpPr>
            <a:spLocks noGrp="1"/>
          </p:cNvSpPr>
          <p:nvPr>
            <p:ph type="title"/>
          </p:nvPr>
        </p:nvSpPr>
        <p:spPr>
          <a:xfrm>
            <a:off x="354013" y="203200"/>
            <a:ext cx="3544887" cy="1231900"/>
          </a:xfrm>
          <a:solidFill>
            <a:schemeClr val="lt1">
              <a:hueOff val="0"/>
              <a:satOff val="0"/>
              <a:lumOff val="0"/>
            </a:schemeClr>
          </a:solidFill>
        </p:spPr>
        <p:txBody>
          <a:bodyPr/>
          <a:lstStyle/>
          <a:p>
            <a:r>
              <a:rPr lang="en-US" dirty="0">
                <a:solidFill>
                  <a:schemeClr val="tx2">
                    <a:lumMod val="50000"/>
                  </a:schemeClr>
                </a:solidFill>
              </a:rPr>
              <a:t>How do you grade them?</a:t>
            </a:r>
            <a:r>
              <a:rPr lang="en-US" dirty="0"/>
              <a:t> </a:t>
            </a:r>
          </a:p>
        </p:txBody>
      </p:sp>
      <p:sp>
        <p:nvSpPr>
          <p:cNvPr id="4" name="Title 1">
            <a:extLst>
              <a:ext uri="{FF2B5EF4-FFF2-40B4-BE49-F238E27FC236}">
                <a16:creationId xmlns:a16="http://schemas.microsoft.com/office/drawing/2014/main" id="{18A38A32-DAAD-4162-988B-F9D27465DFE6}"/>
              </a:ext>
            </a:extLst>
          </p:cNvPr>
          <p:cNvSpPr txBox="1">
            <a:spLocks/>
          </p:cNvSpPr>
          <p:nvPr/>
        </p:nvSpPr>
        <p:spPr>
          <a:xfrm>
            <a:off x="3898900" y="2868536"/>
            <a:ext cx="2340665" cy="1536700"/>
          </a:xfrm>
          <a:prstGeom prst="rect">
            <a:avLst/>
          </a:prstGeom>
          <a:solidFill>
            <a:schemeClr val="lt1">
              <a:hueOff val="0"/>
              <a:satOff val="0"/>
              <a:lumOff val="0"/>
            </a:schemeClr>
          </a:solidFill>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lumMod val="50000"/>
                  </a:schemeClr>
                </a:solidFill>
              </a:rPr>
              <a:t>Rubric of required elements </a:t>
            </a:r>
            <a:endParaRPr lang="en-US" dirty="0"/>
          </a:p>
        </p:txBody>
      </p:sp>
      <p:sp>
        <p:nvSpPr>
          <p:cNvPr id="5" name="TextBox 4">
            <a:extLst>
              <a:ext uri="{FF2B5EF4-FFF2-40B4-BE49-F238E27FC236}">
                <a16:creationId xmlns:a16="http://schemas.microsoft.com/office/drawing/2014/main" id="{BCEC2BBB-BEC0-4DF7-8BB0-AAD23D29A388}"/>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64640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Content Placeholder 3" descr="Person examining prototype">
            <a:extLst>
              <a:ext uri="{FF2B5EF4-FFF2-40B4-BE49-F238E27FC236}">
                <a16:creationId xmlns:a16="http://schemas.microsoft.com/office/drawing/2014/main" id="{3B835D59-1B06-4E28-B060-89EEE3C4D27C}"/>
              </a:ext>
            </a:extLst>
          </p:cNvPr>
          <p:cNvPicPr>
            <a:picLocks noGrp="1" noChangeAspect="1"/>
          </p:cNvPicPr>
          <p:nvPr>
            <p:ph idx="1"/>
          </p:nvPr>
        </p:nvPicPr>
        <p:blipFill>
          <a:blip r:embed="rId4"/>
          <a:stretch/>
        </p:blipFill>
        <p:spPr>
          <a:xfrm>
            <a:off x="-17851" y="252663"/>
            <a:ext cx="12227702" cy="6352674"/>
          </a:xfrm>
          <a:prstGeom prst="rect">
            <a:avLst/>
          </a:prstGeom>
        </p:spPr>
      </p:pic>
      <p:sp>
        <p:nvSpPr>
          <p:cNvPr id="7" name="Title 6">
            <a:extLst>
              <a:ext uri="{FF2B5EF4-FFF2-40B4-BE49-F238E27FC236}">
                <a16:creationId xmlns:a16="http://schemas.microsoft.com/office/drawing/2014/main" id="{E8244CA9-9420-4823-AE07-D54475F1FAD5}"/>
              </a:ext>
            </a:extLst>
          </p:cNvPr>
          <p:cNvSpPr>
            <a:spLocks noGrp="1"/>
          </p:cNvSpPr>
          <p:nvPr>
            <p:ph type="title"/>
          </p:nvPr>
        </p:nvSpPr>
        <p:spPr>
          <a:xfrm>
            <a:off x="239045" y="368969"/>
            <a:ext cx="6811461" cy="1159042"/>
          </a:xfrm>
        </p:spPr>
        <p:txBody>
          <a:bodyPr/>
          <a:lstStyle/>
          <a:p>
            <a:r>
              <a:rPr lang="en-US" b="1" dirty="0">
                <a:solidFill>
                  <a:schemeClr val="bg1"/>
                </a:solidFill>
              </a:rPr>
              <a:t>Start with backward design</a:t>
            </a:r>
          </a:p>
        </p:txBody>
      </p:sp>
      <p:sp>
        <p:nvSpPr>
          <p:cNvPr id="6" name="Title 1">
            <a:extLst>
              <a:ext uri="{FF2B5EF4-FFF2-40B4-BE49-F238E27FC236}">
                <a16:creationId xmlns:a16="http://schemas.microsoft.com/office/drawing/2014/main" id="{1326FD42-F93E-47AC-8056-C5F0C17474F2}"/>
              </a:ext>
            </a:extLst>
          </p:cNvPr>
          <p:cNvSpPr txBox="1">
            <a:spLocks/>
          </p:cNvSpPr>
          <p:nvPr/>
        </p:nvSpPr>
        <p:spPr>
          <a:xfrm>
            <a:off x="7784433" y="4427621"/>
            <a:ext cx="3609474" cy="1650005"/>
          </a:xfrm>
          <a:prstGeom prst="rect">
            <a:avLst/>
          </a:prstGeom>
          <a:solidFill>
            <a:schemeClr val="lt1">
              <a:hueOff val="0"/>
              <a:satOff val="0"/>
              <a:lumOff val="0"/>
              <a:alpha val="52000"/>
            </a:schemeClr>
          </a:solidFill>
        </p:spPr>
        <p:txBody>
          <a:bodyPr vert="horz" lIns="91440" tIns="45720" rIns="91440" bIns="45720" rtlCol="0" anchor="ctr">
            <a:no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bg1"/>
                </a:solidFill>
                <a:effectLst>
                  <a:glow rad="38100">
                    <a:schemeClr val="bg1">
                      <a:lumMod val="65000"/>
                      <a:lumOff val="35000"/>
                      <a:alpha val="40000"/>
                    </a:schemeClr>
                  </a:glow>
                </a:effectLst>
              </a:rPr>
              <a:t>Align Assignments with learning objectives</a:t>
            </a:r>
          </a:p>
        </p:txBody>
      </p:sp>
    </p:spTree>
    <p:extLst>
      <p:ext uri="{BB962C8B-B14F-4D97-AF65-F5344CB8AC3E}">
        <p14:creationId xmlns:p14="http://schemas.microsoft.com/office/powerpoint/2010/main" val="311802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CB2B-ADAD-49E8-A088-AE16F6F2E5F3}"/>
              </a:ext>
            </a:extLst>
          </p:cNvPr>
          <p:cNvSpPr>
            <a:spLocks noGrp="1"/>
          </p:cNvSpPr>
          <p:nvPr>
            <p:ph type="title"/>
          </p:nvPr>
        </p:nvSpPr>
        <p:spPr>
          <a:xfrm>
            <a:off x="1141413" y="190500"/>
            <a:ext cx="9905998" cy="614571"/>
          </a:xfrm>
        </p:spPr>
        <p:txBody>
          <a:bodyPr/>
          <a:lstStyle/>
          <a:p>
            <a:r>
              <a:rPr lang="en-US" b="1" dirty="0"/>
              <a:t>Rubric</a:t>
            </a:r>
          </a:p>
        </p:txBody>
      </p:sp>
      <p:pic>
        <p:nvPicPr>
          <p:cNvPr id="4" name="Picture 3" descr="Qr code&#10;&#10;Description automatically generated">
            <a:extLst>
              <a:ext uri="{FF2B5EF4-FFF2-40B4-BE49-F238E27FC236}">
                <a16:creationId xmlns:a16="http://schemas.microsoft.com/office/drawing/2014/main" id="{6582E16D-906E-4E2F-A54E-E145D071BDDA}"/>
              </a:ext>
            </a:extLst>
          </p:cNvPr>
          <p:cNvPicPr>
            <a:picLocks noChangeAspect="1"/>
          </p:cNvPicPr>
          <p:nvPr/>
        </p:nvPicPr>
        <p:blipFill>
          <a:blip r:embed="rId3"/>
          <a:stretch>
            <a:fillRect/>
          </a:stretch>
        </p:blipFill>
        <p:spPr>
          <a:xfrm>
            <a:off x="730083" y="5030322"/>
            <a:ext cx="1428750" cy="1776412"/>
          </a:xfrm>
          <a:prstGeom prst="rect">
            <a:avLst/>
          </a:prstGeom>
        </p:spPr>
      </p:pic>
      <p:graphicFrame>
        <p:nvGraphicFramePr>
          <p:cNvPr id="8" name="Table 8">
            <a:extLst>
              <a:ext uri="{FF2B5EF4-FFF2-40B4-BE49-F238E27FC236}">
                <a16:creationId xmlns:a16="http://schemas.microsoft.com/office/drawing/2014/main" id="{CD36066A-1A3D-4A28-934D-A38F8B7800BF}"/>
              </a:ext>
            </a:extLst>
          </p:cNvPr>
          <p:cNvGraphicFramePr>
            <a:graphicFrameLocks noGrp="1"/>
          </p:cNvGraphicFramePr>
          <p:nvPr>
            <p:ph sz="half" idx="2"/>
            <p:extLst>
              <p:ext uri="{D42A27DB-BD31-4B8C-83A1-F6EECF244321}">
                <p14:modId xmlns:p14="http://schemas.microsoft.com/office/powerpoint/2010/main" val="2593528421"/>
              </p:ext>
            </p:extLst>
          </p:nvPr>
        </p:nvGraphicFramePr>
        <p:xfrm>
          <a:off x="482600" y="805073"/>
          <a:ext cx="11404599" cy="4225249"/>
        </p:xfrm>
        <a:graphic>
          <a:graphicData uri="http://schemas.openxmlformats.org/drawingml/2006/table">
            <a:tbl>
              <a:tblPr firstRow="1" bandRow="1">
                <a:tableStyleId>{5C22544A-7EE6-4342-B048-85BDC9FD1C3A}</a:tableStyleId>
              </a:tblPr>
              <a:tblGrid>
                <a:gridCol w="3644900">
                  <a:extLst>
                    <a:ext uri="{9D8B030D-6E8A-4147-A177-3AD203B41FA5}">
                      <a16:colId xmlns:a16="http://schemas.microsoft.com/office/drawing/2014/main" val="1614923156"/>
                    </a:ext>
                  </a:extLst>
                </a:gridCol>
                <a:gridCol w="3958166">
                  <a:extLst>
                    <a:ext uri="{9D8B030D-6E8A-4147-A177-3AD203B41FA5}">
                      <a16:colId xmlns:a16="http://schemas.microsoft.com/office/drawing/2014/main" val="2892796221"/>
                    </a:ext>
                  </a:extLst>
                </a:gridCol>
                <a:gridCol w="3801533">
                  <a:extLst>
                    <a:ext uri="{9D8B030D-6E8A-4147-A177-3AD203B41FA5}">
                      <a16:colId xmlns:a16="http://schemas.microsoft.com/office/drawing/2014/main" val="4109149371"/>
                    </a:ext>
                  </a:extLst>
                </a:gridCol>
              </a:tblGrid>
              <a:tr h="340236">
                <a:tc>
                  <a:txBody>
                    <a:bodyPr/>
                    <a:lstStyle/>
                    <a:p>
                      <a:r>
                        <a:rPr lang="en-US" dirty="0"/>
                        <a:t>Category</a:t>
                      </a:r>
                    </a:p>
                  </a:txBody>
                  <a:tcPr/>
                </a:tc>
                <a:tc>
                  <a:txBody>
                    <a:bodyPr/>
                    <a:lstStyle/>
                    <a:p>
                      <a:r>
                        <a:rPr lang="en-US" dirty="0"/>
                        <a:t>Requirement</a:t>
                      </a:r>
                    </a:p>
                  </a:txBody>
                  <a:tcPr/>
                </a:tc>
                <a:tc>
                  <a:txBody>
                    <a:bodyPr/>
                    <a:lstStyle/>
                    <a:p>
                      <a:r>
                        <a:rPr lang="en-US" dirty="0"/>
                        <a:t>Learning Objective</a:t>
                      </a:r>
                    </a:p>
                  </a:txBody>
                  <a:tcPr/>
                </a:tc>
                <a:extLst>
                  <a:ext uri="{0D108BD9-81ED-4DB2-BD59-A6C34878D82A}">
                    <a16:rowId xmlns:a16="http://schemas.microsoft.com/office/drawing/2014/main" val="3781975729"/>
                  </a:ext>
                </a:extLst>
              </a:tr>
              <a:tr h="4649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cap="none" dirty="0"/>
                        <a:t>Content Accuracy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10 terms applied correctly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Content</a:t>
                      </a:r>
                      <a:endParaRPr lang="en-US" dirty="0"/>
                    </a:p>
                  </a:txBody>
                  <a:tcPr/>
                </a:tc>
                <a:extLst>
                  <a:ext uri="{0D108BD9-81ED-4DB2-BD59-A6C34878D82A}">
                    <a16:rowId xmlns:a16="http://schemas.microsoft.com/office/drawing/2014/main" val="3158729674"/>
                  </a:ext>
                </a:extLst>
              </a:tr>
              <a:tr h="5954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cap="none" dirty="0"/>
                        <a:t>Research Beyond the Textbook</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One valid external source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Content + Skills</a:t>
                      </a:r>
                    </a:p>
                    <a:p>
                      <a:endParaRPr lang="en-US" dirty="0"/>
                    </a:p>
                  </a:txBody>
                  <a:tcPr/>
                </a:tc>
                <a:extLst>
                  <a:ext uri="{0D108BD9-81ED-4DB2-BD59-A6C34878D82A}">
                    <a16:rowId xmlns:a16="http://schemas.microsoft.com/office/drawing/2014/main" val="239889550"/>
                  </a:ext>
                </a:extLst>
              </a:tr>
              <a:tr h="5954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cap="none" dirty="0"/>
                        <a:t>Applying Material to a New Context (Creativity)</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Application not found in textbook</a:t>
                      </a:r>
                      <a:endParaRPr lang="en-US" dirty="0"/>
                    </a:p>
                  </a:txBody>
                  <a:tcPr/>
                </a:tc>
                <a:tc>
                  <a:txBody>
                    <a:bodyPr/>
                    <a:lstStyle/>
                    <a:p>
                      <a:r>
                        <a:rPr lang="en-US" cap="none" dirty="0"/>
                        <a:t>Content + Skills + Transfer</a:t>
                      </a:r>
                      <a:endParaRPr lang="en-US" dirty="0"/>
                    </a:p>
                  </a:txBody>
                  <a:tcPr/>
                </a:tc>
                <a:extLst>
                  <a:ext uri="{0D108BD9-81ED-4DB2-BD59-A6C34878D82A}">
                    <a16:rowId xmlns:a16="http://schemas.microsoft.com/office/drawing/2014/main" val="1442071535"/>
                  </a:ext>
                </a:extLst>
              </a:tr>
              <a:tr h="4684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cap="none" dirty="0"/>
                        <a:t>Connection</a:t>
                      </a:r>
                      <a:endParaRPr lang="en-US" b="1" dirty="0"/>
                    </a:p>
                  </a:txBody>
                  <a:tcPr/>
                </a:tc>
                <a:tc>
                  <a:txBody>
                    <a:bodyPr/>
                    <a:lstStyle/>
                    <a:p>
                      <a:r>
                        <a:rPr lang="en-US" cap="none" dirty="0"/>
                        <a:t>Personal or Real-World  </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Content + Skills + Transfer</a:t>
                      </a:r>
                      <a:endParaRPr lang="en-US" dirty="0"/>
                    </a:p>
                  </a:txBody>
                  <a:tcPr/>
                </a:tc>
                <a:extLst>
                  <a:ext uri="{0D108BD9-81ED-4DB2-BD59-A6C34878D82A}">
                    <a16:rowId xmlns:a16="http://schemas.microsoft.com/office/drawing/2014/main" val="900392455"/>
                  </a:ext>
                </a:extLst>
              </a:tr>
              <a:tr h="595412">
                <a:tc>
                  <a:txBody>
                    <a:bodyPr/>
                    <a:lstStyle/>
                    <a:p>
                      <a:r>
                        <a:rPr lang="en-US" b="1" cap="none" dirty="0"/>
                        <a:t>Communication</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Accessible to a non-expert audience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Content + Skills + Transfer</a:t>
                      </a:r>
                    </a:p>
                  </a:txBody>
                  <a:tcPr/>
                </a:tc>
                <a:extLst>
                  <a:ext uri="{0D108BD9-81ED-4DB2-BD59-A6C34878D82A}">
                    <a16:rowId xmlns:a16="http://schemas.microsoft.com/office/drawing/2014/main" val="1589679394"/>
                  </a:ext>
                </a:extLst>
              </a:tr>
              <a:tr h="595412">
                <a:tc>
                  <a:txBody>
                    <a:bodyPr/>
                    <a:lstStyle/>
                    <a:p>
                      <a:r>
                        <a:rPr lang="en-US" b="1" cap="none" dirty="0"/>
                        <a:t>Glossary</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Correct definitions, accurately applied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Content</a:t>
                      </a:r>
                    </a:p>
                  </a:txBody>
                  <a:tcPr/>
                </a:tc>
                <a:extLst>
                  <a:ext uri="{0D108BD9-81ED-4DB2-BD59-A6C34878D82A}">
                    <a16:rowId xmlns:a16="http://schemas.microsoft.com/office/drawing/2014/main" val="1966685566"/>
                  </a:ext>
                </a:extLst>
              </a:tr>
              <a:tr h="340236">
                <a:tc>
                  <a:txBody>
                    <a:bodyPr/>
                    <a:lstStyle/>
                    <a:p>
                      <a:r>
                        <a:rPr lang="en-US" b="1" cap="none" dirty="0"/>
                        <a:t>Mechanics</a:t>
                      </a:r>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APA format, &amp; clarity of writing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cap="none" dirty="0"/>
                        <a:t>Content + Skills</a:t>
                      </a:r>
                      <a:endParaRPr lang="en-US" dirty="0"/>
                    </a:p>
                  </a:txBody>
                  <a:tcPr/>
                </a:tc>
                <a:extLst>
                  <a:ext uri="{0D108BD9-81ED-4DB2-BD59-A6C34878D82A}">
                    <a16:rowId xmlns:a16="http://schemas.microsoft.com/office/drawing/2014/main" val="4168887434"/>
                  </a:ext>
                </a:extLst>
              </a:tr>
            </a:tbl>
          </a:graphicData>
        </a:graphic>
      </p:graphicFrame>
      <p:sp>
        <p:nvSpPr>
          <p:cNvPr id="9" name="TextBox 8">
            <a:extLst>
              <a:ext uri="{FF2B5EF4-FFF2-40B4-BE49-F238E27FC236}">
                <a16:creationId xmlns:a16="http://schemas.microsoft.com/office/drawing/2014/main" id="{1BF8DE51-1522-4443-B73B-EEAD968AB11D}"/>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636577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496958" y="371061"/>
            <a:ext cx="11116980" cy="1232452"/>
          </a:xfrm>
        </p:spPr>
        <p:txBody>
          <a:bodyPr vert="horz" lIns="91440" tIns="45720" rIns="91440" bIns="45720" rtlCol="0">
            <a:noAutofit/>
          </a:bodyPr>
          <a:lstStyle/>
          <a:p>
            <a:r>
              <a:rPr lang="en-US" sz="2400" b="1" dirty="0"/>
              <a:t>Examples of Student Work</a:t>
            </a:r>
            <a:br>
              <a:rPr lang="en-US" b="1" dirty="0"/>
            </a:br>
            <a:endParaRPr lang="en-US"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8" name="Picture 7">
            <a:extLst>
              <a:ext uri="{FF2B5EF4-FFF2-40B4-BE49-F238E27FC236}">
                <a16:creationId xmlns:a16="http://schemas.microsoft.com/office/drawing/2014/main" id="{DDB41160-26DC-45F2-8D95-F8867BBD8CBE}"/>
              </a:ext>
            </a:extLst>
          </p:cNvPr>
          <p:cNvPicPr>
            <a:picLocks noChangeAspect="1"/>
          </p:cNvPicPr>
          <p:nvPr/>
        </p:nvPicPr>
        <p:blipFill rotWithShape="1">
          <a:blip r:embed="rId4"/>
          <a:srcRect l="10000" t="10468" r="10385" b="11289"/>
          <a:stretch/>
        </p:blipFill>
        <p:spPr>
          <a:xfrm>
            <a:off x="569952" y="1310093"/>
            <a:ext cx="3946749" cy="5047834"/>
          </a:xfrm>
          <a:prstGeom prst="rect">
            <a:avLst/>
          </a:prstGeom>
        </p:spPr>
      </p:pic>
      <p:pic>
        <p:nvPicPr>
          <p:cNvPr id="9" name="Picture 8">
            <a:extLst>
              <a:ext uri="{FF2B5EF4-FFF2-40B4-BE49-F238E27FC236}">
                <a16:creationId xmlns:a16="http://schemas.microsoft.com/office/drawing/2014/main" id="{F3E19F67-76B2-47CF-8984-1B2971666A61}"/>
              </a:ext>
            </a:extLst>
          </p:cNvPr>
          <p:cNvPicPr>
            <a:picLocks noChangeAspect="1"/>
          </p:cNvPicPr>
          <p:nvPr/>
        </p:nvPicPr>
        <p:blipFill>
          <a:blip r:embed="rId5"/>
          <a:stretch>
            <a:fillRect/>
          </a:stretch>
        </p:blipFill>
        <p:spPr>
          <a:xfrm>
            <a:off x="4953182" y="1310093"/>
            <a:ext cx="3723343" cy="5001276"/>
          </a:xfrm>
          <a:prstGeom prst="rect">
            <a:avLst/>
          </a:prstGeom>
        </p:spPr>
      </p:pic>
      <p:pic>
        <p:nvPicPr>
          <p:cNvPr id="10" name="Picture 9">
            <a:extLst>
              <a:ext uri="{FF2B5EF4-FFF2-40B4-BE49-F238E27FC236}">
                <a16:creationId xmlns:a16="http://schemas.microsoft.com/office/drawing/2014/main" id="{E6B91740-0F66-470C-A2DC-4573F85FF282}"/>
              </a:ext>
            </a:extLst>
          </p:cNvPr>
          <p:cNvPicPr>
            <a:picLocks noChangeAspect="1"/>
          </p:cNvPicPr>
          <p:nvPr/>
        </p:nvPicPr>
        <p:blipFill>
          <a:blip r:embed="rId6"/>
          <a:stretch>
            <a:fillRect/>
          </a:stretch>
        </p:blipFill>
        <p:spPr>
          <a:xfrm>
            <a:off x="9245204" y="109169"/>
            <a:ext cx="2636916" cy="6576243"/>
          </a:xfrm>
          <a:prstGeom prst="rect">
            <a:avLst/>
          </a:prstGeom>
        </p:spPr>
      </p:pic>
      <p:sp>
        <p:nvSpPr>
          <p:cNvPr id="6" name="TextBox 5">
            <a:extLst>
              <a:ext uri="{FF2B5EF4-FFF2-40B4-BE49-F238E27FC236}">
                <a16:creationId xmlns:a16="http://schemas.microsoft.com/office/drawing/2014/main" id="{C6864D1C-5452-46F0-9783-6BFED9EA217B}"/>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20427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496958" y="371061"/>
            <a:ext cx="11116980" cy="1232452"/>
          </a:xfrm>
        </p:spPr>
        <p:txBody>
          <a:bodyPr vert="horz" lIns="91440" tIns="45720" rIns="91440" bIns="45720" rtlCol="0">
            <a:noAutofit/>
          </a:bodyPr>
          <a:lstStyle/>
          <a:p>
            <a:r>
              <a:rPr lang="en-US" sz="2400" b="1" dirty="0"/>
              <a:t>Examples of Student Work</a:t>
            </a:r>
            <a:br>
              <a:rPr lang="en-US" b="1" dirty="0"/>
            </a:br>
            <a:endParaRPr lang="en-US"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6" name="Picture 5">
            <a:extLst>
              <a:ext uri="{FF2B5EF4-FFF2-40B4-BE49-F238E27FC236}">
                <a16:creationId xmlns:a16="http://schemas.microsoft.com/office/drawing/2014/main" id="{B4676CBD-C62E-4DC5-A55C-2DACE560383A}"/>
              </a:ext>
            </a:extLst>
          </p:cNvPr>
          <p:cNvPicPr>
            <a:picLocks noChangeAspect="1"/>
          </p:cNvPicPr>
          <p:nvPr/>
        </p:nvPicPr>
        <p:blipFill>
          <a:blip r:embed="rId4"/>
          <a:stretch>
            <a:fillRect/>
          </a:stretch>
        </p:blipFill>
        <p:spPr>
          <a:xfrm>
            <a:off x="331470" y="2324354"/>
            <a:ext cx="6512245" cy="3470655"/>
          </a:xfrm>
          <a:prstGeom prst="rect">
            <a:avLst/>
          </a:prstGeom>
        </p:spPr>
      </p:pic>
      <p:pic>
        <p:nvPicPr>
          <p:cNvPr id="7" name="Picture 6">
            <a:extLst>
              <a:ext uri="{FF2B5EF4-FFF2-40B4-BE49-F238E27FC236}">
                <a16:creationId xmlns:a16="http://schemas.microsoft.com/office/drawing/2014/main" id="{00602035-7543-4FEA-AD4E-92B621DC4D41}"/>
              </a:ext>
            </a:extLst>
          </p:cNvPr>
          <p:cNvPicPr>
            <a:picLocks noChangeAspect="1"/>
          </p:cNvPicPr>
          <p:nvPr/>
        </p:nvPicPr>
        <p:blipFill rotWithShape="1">
          <a:blip r:embed="rId5"/>
          <a:srcRect l="8886" t="6603" r="7529" b="12916"/>
          <a:stretch/>
        </p:blipFill>
        <p:spPr>
          <a:xfrm>
            <a:off x="7029449" y="269287"/>
            <a:ext cx="4920463" cy="6154006"/>
          </a:xfrm>
          <a:prstGeom prst="rect">
            <a:avLst/>
          </a:prstGeom>
        </p:spPr>
      </p:pic>
      <p:sp>
        <p:nvSpPr>
          <p:cNvPr id="5" name="TextBox 4">
            <a:extLst>
              <a:ext uri="{FF2B5EF4-FFF2-40B4-BE49-F238E27FC236}">
                <a16:creationId xmlns:a16="http://schemas.microsoft.com/office/drawing/2014/main" id="{E41D9FA3-7B72-415F-909A-F39AC8D29F31}"/>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11420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4528-13AF-4EBA-B740-75D7B02C5987}"/>
              </a:ext>
            </a:extLst>
          </p:cNvPr>
          <p:cNvSpPr>
            <a:spLocks noGrp="1"/>
          </p:cNvSpPr>
          <p:nvPr>
            <p:ph type="title"/>
          </p:nvPr>
        </p:nvSpPr>
        <p:spPr>
          <a:xfrm>
            <a:off x="634517" y="408195"/>
            <a:ext cx="9905998" cy="995265"/>
          </a:xfrm>
        </p:spPr>
        <p:txBody>
          <a:bodyPr/>
          <a:lstStyle/>
          <a:p>
            <a:r>
              <a:rPr lang="en-US" dirty="0"/>
              <a:t>How did it go?</a:t>
            </a:r>
          </a:p>
        </p:txBody>
      </p:sp>
      <p:sp>
        <p:nvSpPr>
          <p:cNvPr id="3" name="Content Placeholder 2">
            <a:extLst>
              <a:ext uri="{FF2B5EF4-FFF2-40B4-BE49-F238E27FC236}">
                <a16:creationId xmlns:a16="http://schemas.microsoft.com/office/drawing/2014/main" id="{E971F3D0-EDE5-4D36-8D2F-C751C1126953}"/>
              </a:ext>
            </a:extLst>
          </p:cNvPr>
          <p:cNvSpPr>
            <a:spLocks noGrp="1"/>
          </p:cNvSpPr>
          <p:nvPr>
            <p:ph idx="1"/>
          </p:nvPr>
        </p:nvSpPr>
        <p:spPr>
          <a:xfrm>
            <a:off x="838200" y="1232452"/>
            <a:ext cx="10515600" cy="3327516"/>
          </a:xfrm>
        </p:spPr>
        <p:txBody>
          <a:bodyPr>
            <a:normAutofit/>
          </a:bodyPr>
          <a:lstStyle/>
          <a:p>
            <a:r>
              <a:rPr lang="en-US" sz="2400" b="1" cap="none" dirty="0"/>
              <a:t>Advantages:</a:t>
            </a:r>
          </a:p>
          <a:p>
            <a:endParaRPr lang="en-US" sz="2400" b="1" cap="none" dirty="0"/>
          </a:p>
          <a:p>
            <a:r>
              <a:rPr lang="en-US" sz="2400" b="1" cap="none" dirty="0"/>
              <a:t>Disadvantages </a:t>
            </a:r>
          </a:p>
          <a:p>
            <a:endParaRPr lang="en-US" sz="2400" b="1" cap="none" dirty="0"/>
          </a:p>
        </p:txBody>
      </p:sp>
      <p:sp>
        <p:nvSpPr>
          <p:cNvPr id="4" name="TextBox 3">
            <a:extLst>
              <a:ext uri="{FF2B5EF4-FFF2-40B4-BE49-F238E27FC236}">
                <a16:creationId xmlns:a16="http://schemas.microsoft.com/office/drawing/2014/main" id="{452E4B5F-B4D8-4393-9230-26E9757806DE}"/>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grpSp>
        <p:nvGrpSpPr>
          <p:cNvPr id="6" name="Group 5">
            <a:extLst>
              <a:ext uri="{FF2B5EF4-FFF2-40B4-BE49-F238E27FC236}">
                <a16:creationId xmlns:a16="http://schemas.microsoft.com/office/drawing/2014/main" id="{CDBD1F4A-17CB-44A1-9F70-4E0E57FA3EEA}"/>
              </a:ext>
            </a:extLst>
          </p:cNvPr>
          <p:cNvGrpSpPr/>
          <p:nvPr/>
        </p:nvGrpSpPr>
        <p:grpSpPr>
          <a:xfrm>
            <a:off x="7249463" y="5094712"/>
            <a:ext cx="4717254" cy="1448428"/>
            <a:chOff x="6822643" y="330026"/>
            <a:chExt cx="4717254" cy="1448428"/>
          </a:xfrm>
        </p:grpSpPr>
        <p:pic>
          <p:nvPicPr>
            <p:cNvPr id="7" name="Picture 6" descr="Dandelion on a green background">
              <a:extLst>
                <a:ext uri="{FF2B5EF4-FFF2-40B4-BE49-F238E27FC236}">
                  <a16:creationId xmlns:a16="http://schemas.microsoft.com/office/drawing/2014/main" id="{AB7F4E15-D23E-45C3-B43F-8CAB6DA1BFD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400"/>
                      </a14:imgEffect>
                    </a14:imgLayer>
                  </a14:imgProps>
                </a:ext>
              </a:extLst>
            </a:blip>
            <a:srcRect l="8356" r="24978"/>
            <a:stretch/>
          </p:blipFill>
          <p:spPr>
            <a:xfrm>
              <a:off x="6822643" y="330026"/>
              <a:ext cx="1448428" cy="1448428"/>
            </a:xfrm>
            <a:prstGeom prst="ellipse">
              <a:avLst/>
            </a:prstGeom>
          </p:spPr>
        </p:pic>
        <p:sp>
          <p:nvSpPr>
            <p:cNvPr id="8" name="TextBox 7">
              <a:extLst>
                <a:ext uri="{FF2B5EF4-FFF2-40B4-BE49-F238E27FC236}">
                  <a16:creationId xmlns:a16="http://schemas.microsoft.com/office/drawing/2014/main" id="{55BB4A12-7377-4BFD-A42A-FC66388E4694}"/>
                </a:ext>
              </a:extLst>
            </p:cNvPr>
            <p:cNvSpPr txBox="1"/>
            <p:nvPr/>
          </p:nvSpPr>
          <p:spPr>
            <a:xfrm>
              <a:off x="8412379" y="781950"/>
              <a:ext cx="3127518" cy="461665"/>
            </a:xfrm>
            <a:prstGeom prst="rect">
              <a:avLst/>
            </a:prstGeom>
            <a:noFill/>
          </p:spPr>
          <p:txBody>
            <a:bodyPr wrap="square" rtlCol="0">
              <a:spAutoFit/>
            </a:bodyPr>
            <a:lstStyle/>
            <a:p>
              <a:r>
                <a:rPr lang="en-US" sz="2400" b="1" dirty="0"/>
                <a:t>Memorable </a:t>
              </a:r>
            </a:p>
          </p:txBody>
        </p:sp>
      </p:grpSp>
      <p:grpSp>
        <p:nvGrpSpPr>
          <p:cNvPr id="9" name="Group 8">
            <a:extLst>
              <a:ext uri="{FF2B5EF4-FFF2-40B4-BE49-F238E27FC236}">
                <a16:creationId xmlns:a16="http://schemas.microsoft.com/office/drawing/2014/main" id="{B28C6B27-35D2-492E-8797-91218E0C8F0B}"/>
              </a:ext>
            </a:extLst>
          </p:cNvPr>
          <p:cNvGrpSpPr/>
          <p:nvPr/>
        </p:nvGrpSpPr>
        <p:grpSpPr>
          <a:xfrm>
            <a:off x="7249463" y="405705"/>
            <a:ext cx="4717254" cy="1448428"/>
            <a:chOff x="6822643" y="1827511"/>
            <a:chExt cx="4717254" cy="1448428"/>
          </a:xfrm>
        </p:grpSpPr>
        <p:pic>
          <p:nvPicPr>
            <p:cNvPr id="10" name="Picture 9" descr="A vintage robot">
              <a:extLst>
                <a:ext uri="{FF2B5EF4-FFF2-40B4-BE49-F238E27FC236}">
                  <a16:creationId xmlns:a16="http://schemas.microsoft.com/office/drawing/2014/main" id="{93B834A1-3E8E-4269-83D2-CDC203FB9D98}"/>
                </a:ext>
              </a:extLst>
            </p:cNvPr>
            <p:cNvPicPr>
              <a:picLocks noChangeAspect="1"/>
            </p:cNvPicPr>
            <p:nvPr/>
          </p:nvPicPr>
          <p:blipFill rotWithShape="1">
            <a:blip r:embed="rId5"/>
            <a:srcRect l="-805" r="29399"/>
            <a:stretch/>
          </p:blipFill>
          <p:spPr>
            <a:xfrm>
              <a:off x="6822643" y="1827511"/>
              <a:ext cx="1448428" cy="1448428"/>
            </a:xfrm>
            <a:prstGeom prst="ellipse">
              <a:avLst/>
            </a:prstGeom>
          </p:spPr>
        </p:pic>
        <p:sp>
          <p:nvSpPr>
            <p:cNvPr id="11" name="TextBox 10">
              <a:extLst>
                <a:ext uri="{FF2B5EF4-FFF2-40B4-BE49-F238E27FC236}">
                  <a16:creationId xmlns:a16="http://schemas.microsoft.com/office/drawing/2014/main" id="{017F2770-43A4-4F51-9966-587B91658D0C}"/>
                </a:ext>
              </a:extLst>
            </p:cNvPr>
            <p:cNvSpPr txBox="1"/>
            <p:nvPr/>
          </p:nvSpPr>
          <p:spPr>
            <a:xfrm>
              <a:off x="8420099" y="2270739"/>
              <a:ext cx="3119798" cy="461665"/>
            </a:xfrm>
            <a:prstGeom prst="rect">
              <a:avLst/>
            </a:prstGeom>
            <a:noFill/>
          </p:spPr>
          <p:txBody>
            <a:bodyPr wrap="square" rtlCol="0">
              <a:spAutoFit/>
            </a:bodyPr>
            <a:lstStyle/>
            <a:p>
              <a:r>
                <a:rPr lang="en-US" sz="2400" b="1" dirty="0"/>
                <a:t>Transferable </a:t>
              </a:r>
            </a:p>
          </p:txBody>
        </p:sp>
      </p:grpSp>
      <p:grpSp>
        <p:nvGrpSpPr>
          <p:cNvPr id="12" name="Group 11">
            <a:extLst>
              <a:ext uri="{FF2B5EF4-FFF2-40B4-BE49-F238E27FC236}">
                <a16:creationId xmlns:a16="http://schemas.microsoft.com/office/drawing/2014/main" id="{40392D77-166D-413C-B350-36446E36ED6B}"/>
              </a:ext>
            </a:extLst>
          </p:cNvPr>
          <p:cNvGrpSpPr/>
          <p:nvPr/>
        </p:nvGrpSpPr>
        <p:grpSpPr>
          <a:xfrm>
            <a:off x="7265967" y="2005191"/>
            <a:ext cx="4596437" cy="1448428"/>
            <a:chOff x="6846867" y="3324996"/>
            <a:chExt cx="4596437" cy="1448428"/>
          </a:xfrm>
        </p:grpSpPr>
        <p:pic>
          <p:nvPicPr>
            <p:cNvPr id="13" name="Picture 12" descr="Student working in library at night">
              <a:extLst>
                <a:ext uri="{FF2B5EF4-FFF2-40B4-BE49-F238E27FC236}">
                  <a16:creationId xmlns:a16="http://schemas.microsoft.com/office/drawing/2014/main" id="{D3252D00-5635-428F-8087-0CBF63EF8167}"/>
                </a:ext>
              </a:extLst>
            </p:cNvPr>
            <p:cNvPicPr>
              <a:picLocks noChangeAspect="1"/>
            </p:cNvPicPr>
            <p:nvPr/>
          </p:nvPicPr>
          <p:blipFill>
            <a:blip r:embed="rId6"/>
            <a:srcRect l="16675" r="16675"/>
            <a:stretch/>
          </p:blipFill>
          <p:spPr>
            <a:xfrm>
              <a:off x="6846867" y="3324996"/>
              <a:ext cx="1448428" cy="1448428"/>
            </a:xfrm>
            <a:prstGeom prst="ellipse">
              <a:avLst/>
            </a:prstGeom>
          </p:spPr>
        </p:pic>
        <p:sp>
          <p:nvSpPr>
            <p:cNvPr id="14" name="TextBox 13">
              <a:extLst>
                <a:ext uri="{FF2B5EF4-FFF2-40B4-BE49-F238E27FC236}">
                  <a16:creationId xmlns:a16="http://schemas.microsoft.com/office/drawing/2014/main" id="{9901D7E9-E9E2-49EA-9A9B-32E5B9F9AABE}"/>
                </a:ext>
              </a:extLst>
            </p:cNvPr>
            <p:cNvSpPr txBox="1"/>
            <p:nvPr/>
          </p:nvSpPr>
          <p:spPr>
            <a:xfrm>
              <a:off x="8315787" y="3587545"/>
              <a:ext cx="3127517" cy="461665"/>
            </a:xfrm>
            <a:prstGeom prst="rect">
              <a:avLst/>
            </a:prstGeom>
            <a:noFill/>
          </p:spPr>
          <p:txBody>
            <a:bodyPr wrap="square" rtlCol="0">
              <a:spAutoFit/>
            </a:bodyPr>
            <a:lstStyle/>
            <a:p>
              <a:r>
                <a:rPr lang="en-US" sz="2400" b="1" dirty="0"/>
                <a:t>Content + Curiosity</a:t>
              </a:r>
            </a:p>
          </p:txBody>
        </p:sp>
      </p:grpSp>
      <p:grpSp>
        <p:nvGrpSpPr>
          <p:cNvPr id="15" name="Group 14">
            <a:extLst>
              <a:ext uri="{FF2B5EF4-FFF2-40B4-BE49-F238E27FC236}">
                <a16:creationId xmlns:a16="http://schemas.microsoft.com/office/drawing/2014/main" id="{C7246DE5-812D-4950-A263-C6B1AF288205}"/>
              </a:ext>
            </a:extLst>
          </p:cNvPr>
          <p:cNvGrpSpPr/>
          <p:nvPr/>
        </p:nvGrpSpPr>
        <p:grpSpPr>
          <a:xfrm>
            <a:off x="7249463" y="3574043"/>
            <a:ext cx="4743863" cy="1448428"/>
            <a:chOff x="6846867" y="4826142"/>
            <a:chExt cx="4743863" cy="1448428"/>
          </a:xfrm>
        </p:grpSpPr>
        <p:pic>
          <p:nvPicPr>
            <p:cNvPr id="16" name="Picture 15">
              <a:extLst>
                <a:ext uri="{FF2B5EF4-FFF2-40B4-BE49-F238E27FC236}">
                  <a16:creationId xmlns:a16="http://schemas.microsoft.com/office/drawing/2014/main" id="{566FAD9B-6527-4B90-BE6C-9C3D498A3E56}"/>
                </a:ext>
              </a:extLst>
            </p:cNvPr>
            <p:cNvPicPr>
              <a:picLocks noChangeAspect="1"/>
            </p:cNvPicPr>
            <p:nvPr/>
          </p:nvPicPr>
          <p:blipFill>
            <a:blip r:embed="rId7"/>
            <a:srcRect l="12500" r="12500"/>
            <a:stretch/>
          </p:blipFill>
          <p:spPr>
            <a:xfrm>
              <a:off x="6846867" y="4826142"/>
              <a:ext cx="1448428" cy="1448428"/>
            </a:xfrm>
            <a:prstGeom prst="ellipse">
              <a:avLst/>
            </a:prstGeom>
          </p:spPr>
        </p:pic>
        <p:sp>
          <p:nvSpPr>
            <p:cNvPr id="17" name="TextBox 16">
              <a:extLst>
                <a:ext uri="{FF2B5EF4-FFF2-40B4-BE49-F238E27FC236}">
                  <a16:creationId xmlns:a16="http://schemas.microsoft.com/office/drawing/2014/main" id="{86451FAF-1BBF-4208-9EC4-35DD0475D24D}"/>
                </a:ext>
              </a:extLst>
            </p:cNvPr>
            <p:cNvSpPr txBox="1"/>
            <p:nvPr/>
          </p:nvSpPr>
          <p:spPr>
            <a:xfrm>
              <a:off x="8463213" y="5211168"/>
              <a:ext cx="3127517" cy="461665"/>
            </a:xfrm>
            <a:prstGeom prst="rect">
              <a:avLst/>
            </a:prstGeom>
            <a:noFill/>
          </p:spPr>
          <p:txBody>
            <a:bodyPr wrap="square" rtlCol="0">
              <a:spAutoFit/>
            </a:bodyPr>
            <a:lstStyle/>
            <a:p>
              <a:r>
                <a:rPr lang="en-US" sz="2400" b="1" dirty="0"/>
                <a:t>Make it Personal</a:t>
              </a:r>
            </a:p>
          </p:txBody>
        </p:sp>
      </p:grpSp>
      <p:grpSp>
        <p:nvGrpSpPr>
          <p:cNvPr id="22" name="Group 21">
            <a:extLst>
              <a:ext uri="{FF2B5EF4-FFF2-40B4-BE49-F238E27FC236}">
                <a16:creationId xmlns:a16="http://schemas.microsoft.com/office/drawing/2014/main" id="{3CBDBD5F-5AC9-4A48-A47F-977E3C105BB4}"/>
              </a:ext>
            </a:extLst>
          </p:cNvPr>
          <p:cNvGrpSpPr/>
          <p:nvPr/>
        </p:nvGrpSpPr>
        <p:grpSpPr>
          <a:xfrm>
            <a:off x="445037" y="3854930"/>
            <a:ext cx="2225974" cy="2277812"/>
            <a:chOff x="445037" y="3854930"/>
            <a:chExt cx="2225974" cy="2277812"/>
          </a:xfrm>
        </p:grpSpPr>
        <p:pic>
          <p:nvPicPr>
            <p:cNvPr id="18" name="Picture 17" descr="Quizzical burrowing owl looking forward">
              <a:extLst>
                <a:ext uri="{FF2B5EF4-FFF2-40B4-BE49-F238E27FC236}">
                  <a16:creationId xmlns:a16="http://schemas.microsoft.com/office/drawing/2014/main" id="{9C22994B-6881-4C92-B458-86A8D1797071}"/>
                </a:ext>
              </a:extLst>
            </p:cNvPr>
            <p:cNvPicPr>
              <a:picLocks noChangeAspect="1"/>
            </p:cNvPicPr>
            <p:nvPr/>
          </p:nvPicPr>
          <p:blipFill rotWithShape="1">
            <a:blip r:embed="rId8"/>
            <a:srcRect l="-813" t="-2115" r="31331" b="2115"/>
            <a:stretch/>
          </p:blipFill>
          <p:spPr>
            <a:xfrm>
              <a:off x="634517" y="3854930"/>
              <a:ext cx="1816147" cy="1816147"/>
            </a:xfrm>
            <a:prstGeom prst="ellipse">
              <a:avLst/>
            </a:prstGeom>
          </p:spPr>
        </p:pic>
        <p:sp>
          <p:nvSpPr>
            <p:cNvPr id="20" name="TextBox 19">
              <a:extLst>
                <a:ext uri="{FF2B5EF4-FFF2-40B4-BE49-F238E27FC236}">
                  <a16:creationId xmlns:a16="http://schemas.microsoft.com/office/drawing/2014/main" id="{DC6812BB-52CA-4CAE-BC2A-A03573CE1097}"/>
                </a:ext>
              </a:extLst>
            </p:cNvPr>
            <p:cNvSpPr txBox="1"/>
            <p:nvPr/>
          </p:nvSpPr>
          <p:spPr>
            <a:xfrm>
              <a:off x="445037" y="5671077"/>
              <a:ext cx="2225974" cy="461665"/>
            </a:xfrm>
            <a:prstGeom prst="rect">
              <a:avLst/>
            </a:prstGeom>
            <a:noFill/>
          </p:spPr>
          <p:txBody>
            <a:bodyPr wrap="square" rtlCol="0">
              <a:spAutoFit/>
            </a:bodyPr>
            <a:lstStyle/>
            <a:p>
              <a:pPr algn="ctr"/>
              <a:r>
                <a:rPr lang="en-US" sz="2400" b="1" dirty="0"/>
                <a:t>Confused</a:t>
              </a:r>
            </a:p>
          </p:txBody>
        </p:sp>
      </p:grpSp>
      <p:grpSp>
        <p:nvGrpSpPr>
          <p:cNvPr id="23" name="Group 22">
            <a:extLst>
              <a:ext uri="{FF2B5EF4-FFF2-40B4-BE49-F238E27FC236}">
                <a16:creationId xmlns:a16="http://schemas.microsoft.com/office/drawing/2014/main" id="{D1135754-C133-4428-AA0C-387C62BEB591}"/>
              </a:ext>
            </a:extLst>
          </p:cNvPr>
          <p:cNvGrpSpPr/>
          <p:nvPr/>
        </p:nvGrpSpPr>
        <p:grpSpPr>
          <a:xfrm>
            <a:off x="2810300" y="3809401"/>
            <a:ext cx="2588986" cy="2297331"/>
            <a:chOff x="2810300" y="3809401"/>
            <a:chExt cx="2588986" cy="2297331"/>
          </a:xfrm>
        </p:grpSpPr>
        <p:pic>
          <p:nvPicPr>
            <p:cNvPr id="19" name="Picture 18">
              <a:extLst>
                <a:ext uri="{FF2B5EF4-FFF2-40B4-BE49-F238E27FC236}">
                  <a16:creationId xmlns:a16="http://schemas.microsoft.com/office/drawing/2014/main" id="{6F06CCA9-4930-43C8-83AA-78A78260222F}"/>
                </a:ext>
              </a:extLst>
            </p:cNvPr>
            <p:cNvPicPr>
              <a:picLocks noChangeAspect="1"/>
            </p:cNvPicPr>
            <p:nvPr/>
          </p:nvPicPr>
          <p:blipFill rotWithShape="1">
            <a:blip r:embed="rId9"/>
            <a:srcRect t="-4555" r="33333" b="4555"/>
            <a:stretch/>
          </p:blipFill>
          <p:spPr>
            <a:xfrm>
              <a:off x="3126391" y="3809401"/>
              <a:ext cx="1816147" cy="1816147"/>
            </a:xfrm>
            <a:prstGeom prst="ellipse">
              <a:avLst/>
            </a:prstGeom>
          </p:spPr>
        </p:pic>
        <p:sp>
          <p:nvSpPr>
            <p:cNvPr id="21" name="TextBox 20">
              <a:extLst>
                <a:ext uri="{FF2B5EF4-FFF2-40B4-BE49-F238E27FC236}">
                  <a16:creationId xmlns:a16="http://schemas.microsoft.com/office/drawing/2014/main" id="{934465CC-20D0-4218-9E5E-F8EFCDCDB408}"/>
                </a:ext>
              </a:extLst>
            </p:cNvPr>
            <p:cNvSpPr txBox="1"/>
            <p:nvPr/>
          </p:nvSpPr>
          <p:spPr>
            <a:xfrm>
              <a:off x="2810300" y="5645067"/>
              <a:ext cx="2588986" cy="461665"/>
            </a:xfrm>
            <a:prstGeom prst="rect">
              <a:avLst/>
            </a:prstGeom>
            <a:noFill/>
          </p:spPr>
          <p:txBody>
            <a:bodyPr wrap="square" rtlCol="0">
              <a:spAutoFit/>
            </a:bodyPr>
            <a:lstStyle/>
            <a:p>
              <a:pPr algn="ctr"/>
              <a:r>
                <a:rPr lang="en-US" sz="2400" b="1" dirty="0"/>
                <a:t>Too Much Work</a:t>
              </a:r>
            </a:p>
          </p:txBody>
        </p:sp>
      </p:grpSp>
    </p:spTree>
    <p:extLst>
      <p:ext uri="{BB962C8B-B14F-4D97-AF65-F5344CB8AC3E}">
        <p14:creationId xmlns:p14="http://schemas.microsoft.com/office/powerpoint/2010/main" val="1657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296562" y="222422"/>
            <a:ext cx="10479000" cy="873211"/>
          </a:xfrm>
        </p:spPr>
        <p:txBody>
          <a:bodyPr vert="horz" lIns="91440" tIns="45720" rIns="91440" bIns="45720" rtlCol="0" anchor="b">
            <a:normAutofit/>
          </a:bodyPr>
          <a:lstStyle/>
          <a:p>
            <a:r>
              <a:rPr lang="en-US" b="1" dirty="0"/>
              <a:t>What are Authentic Assessments?</a:t>
            </a:r>
          </a:p>
        </p:txBody>
      </p:sp>
      <p:sp>
        <p:nvSpPr>
          <p:cNvPr id="11" name="Title 1">
            <a:extLst>
              <a:ext uri="{FF2B5EF4-FFF2-40B4-BE49-F238E27FC236}">
                <a16:creationId xmlns:a16="http://schemas.microsoft.com/office/drawing/2014/main" id="{A72B75F5-86F6-4871-9574-8B9DDD4FA8EB}"/>
              </a:ext>
            </a:extLst>
          </p:cNvPr>
          <p:cNvSpPr txBox="1">
            <a:spLocks/>
          </p:cNvSpPr>
          <p:nvPr/>
        </p:nvSpPr>
        <p:spPr>
          <a:xfrm>
            <a:off x="4934465" y="5375189"/>
            <a:ext cx="7126200" cy="873211"/>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Anything you want them to be</a:t>
            </a:r>
          </a:p>
        </p:txBody>
      </p:sp>
      <p:grpSp>
        <p:nvGrpSpPr>
          <p:cNvPr id="21" name="Group 20">
            <a:extLst>
              <a:ext uri="{FF2B5EF4-FFF2-40B4-BE49-F238E27FC236}">
                <a16:creationId xmlns:a16="http://schemas.microsoft.com/office/drawing/2014/main" id="{6A9DCF74-0860-42B5-A8D5-946BCCADF2C4}"/>
              </a:ext>
            </a:extLst>
          </p:cNvPr>
          <p:cNvGrpSpPr/>
          <p:nvPr/>
        </p:nvGrpSpPr>
        <p:grpSpPr>
          <a:xfrm>
            <a:off x="-357877" y="2329039"/>
            <a:ext cx="3510263" cy="2890541"/>
            <a:chOff x="2929019" y="1853514"/>
            <a:chExt cx="2005446" cy="1662666"/>
          </a:xfrm>
        </p:grpSpPr>
        <p:sp>
          <p:nvSpPr>
            <p:cNvPr id="16" name="TextBox 15">
              <a:extLst>
                <a:ext uri="{FF2B5EF4-FFF2-40B4-BE49-F238E27FC236}">
                  <a16:creationId xmlns:a16="http://schemas.microsoft.com/office/drawing/2014/main" id="{ECC81CCB-72E5-4D11-974A-699A317945DE}"/>
                </a:ext>
              </a:extLst>
            </p:cNvPr>
            <p:cNvSpPr txBox="1"/>
            <p:nvPr/>
          </p:nvSpPr>
          <p:spPr>
            <a:xfrm>
              <a:off x="2929019" y="2509803"/>
              <a:ext cx="1672281" cy="265554"/>
            </a:xfrm>
            <a:prstGeom prst="rect">
              <a:avLst/>
            </a:prstGeom>
            <a:noFill/>
          </p:spPr>
          <p:txBody>
            <a:bodyPr wrap="square" rtlCol="0">
              <a:spAutoFit/>
            </a:bodyPr>
            <a:lstStyle/>
            <a:p>
              <a:pPr algn="ctr"/>
              <a:r>
                <a:rPr lang="en-US" sz="2400" dirty="0"/>
                <a:t>Meaningful</a:t>
              </a:r>
              <a:endParaRPr lang="en-US" sz="1400" dirty="0"/>
            </a:p>
          </p:txBody>
        </p:sp>
        <p:sp>
          <p:nvSpPr>
            <p:cNvPr id="20" name="Oval 19">
              <a:extLst>
                <a:ext uri="{FF2B5EF4-FFF2-40B4-BE49-F238E27FC236}">
                  <a16:creationId xmlns:a16="http://schemas.microsoft.com/office/drawing/2014/main" id="{49438A41-5182-43D4-8E26-6A2E93BEE656}"/>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980E66B-D28D-46E1-84D3-E4BC1A035908}"/>
              </a:ext>
            </a:extLst>
          </p:cNvPr>
          <p:cNvGrpSpPr/>
          <p:nvPr/>
        </p:nvGrpSpPr>
        <p:grpSpPr>
          <a:xfrm>
            <a:off x="2754613" y="2336666"/>
            <a:ext cx="3510262" cy="2890541"/>
            <a:chOff x="3262184" y="1853514"/>
            <a:chExt cx="2005445" cy="1662666"/>
          </a:xfrm>
        </p:grpSpPr>
        <p:sp>
          <p:nvSpPr>
            <p:cNvPr id="23" name="TextBox 22">
              <a:extLst>
                <a:ext uri="{FF2B5EF4-FFF2-40B4-BE49-F238E27FC236}">
                  <a16:creationId xmlns:a16="http://schemas.microsoft.com/office/drawing/2014/main" id="{5DE67BDB-3D8C-407F-95BF-E77E2563E2F8}"/>
                </a:ext>
              </a:extLst>
            </p:cNvPr>
            <p:cNvSpPr txBox="1"/>
            <p:nvPr/>
          </p:nvSpPr>
          <p:spPr>
            <a:xfrm>
              <a:off x="3595348" y="2498189"/>
              <a:ext cx="1672281" cy="265554"/>
            </a:xfrm>
            <a:prstGeom prst="rect">
              <a:avLst/>
            </a:prstGeom>
            <a:noFill/>
          </p:spPr>
          <p:txBody>
            <a:bodyPr wrap="square" rtlCol="0">
              <a:spAutoFit/>
            </a:bodyPr>
            <a:lstStyle/>
            <a:p>
              <a:pPr algn="ctr"/>
              <a:r>
                <a:rPr lang="en-US" sz="2400" dirty="0"/>
                <a:t>Creative</a:t>
              </a:r>
            </a:p>
          </p:txBody>
        </p:sp>
        <p:sp>
          <p:nvSpPr>
            <p:cNvPr id="24" name="Oval 23">
              <a:extLst>
                <a:ext uri="{FF2B5EF4-FFF2-40B4-BE49-F238E27FC236}">
                  <a16:creationId xmlns:a16="http://schemas.microsoft.com/office/drawing/2014/main" id="{22DA82C1-B0B7-4F80-A139-EF79A5B98AF6}"/>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76EEFB2-F342-4AB4-BB40-B5B50B8F6443}"/>
              </a:ext>
            </a:extLst>
          </p:cNvPr>
          <p:cNvGrpSpPr/>
          <p:nvPr/>
        </p:nvGrpSpPr>
        <p:grpSpPr>
          <a:xfrm>
            <a:off x="1534811" y="1095633"/>
            <a:ext cx="2927104" cy="2890541"/>
            <a:chOff x="3262184" y="1853514"/>
            <a:chExt cx="1672282" cy="1662666"/>
          </a:xfrm>
        </p:grpSpPr>
        <p:sp>
          <p:nvSpPr>
            <p:cNvPr id="26" name="TextBox 25">
              <a:extLst>
                <a:ext uri="{FF2B5EF4-FFF2-40B4-BE49-F238E27FC236}">
                  <a16:creationId xmlns:a16="http://schemas.microsoft.com/office/drawing/2014/main" id="{5E58FCEA-C189-4546-A545-11A5623B5E01}"/>
                </a:ext>
              </a:extLst>
            </p:cNvPr>
            <p:cNvSpPr txBox="1"/>
            <p:nvPr/>
          </p:nvSpPr>
          <p:spPr>
            <a:xfrm>
              <a:off x="3262185" y="2080993"/>
              <a:ext cx="1672281" cy="265554"/>
            </a:xfrm>
            <a:prstGeom prst="rect">
              <a:avLst/>
            </a:prstGeom>
            <a:noFill/>
          </p:spPr>
          <p:txBody>
            <a:bodyPr wrap="square" rtlCol="0">
              <a:spAutoFit/>
            </a:bodyPr>
            <a:lstStyle/>
            <a:p>
              <a:pPr algn="ctr"/>
              <a:r>
                <a:rPr lang="en-US" sz="2400" dirty="0"/>
                <a:t>Applied</a:t>
              </a:r>
            </a:p>
          </p:txBody>
        </p:sp>
        <p:sp>
          <p:nvSpPr>
            <p:cNvPr id="27" name="Oval 26">
              <a:extLst>
                <a:ext uri="{FF2B5EF4-FFF2-40B4-BE49-F238E27FC236}">
                  <a16:creationId xmlns:a16="http://schemas.microsoft.com/office/drawing/2014/main" id="{352FF203-9FE2-490B-8379-6CEC4DDCCEC3}"/>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1AC32B3-B5D7-4F14-B911-C288218735E8}"/>
              </a:ext>
            </a:extLst>
          </p:cNvPr>
          <p:cNvGrpSpPr/>
          <p:nvPr/>
        </p:nvGrpSpPr>
        <p:grpSpPr>
          <a:xfrm>
            <a:off x="1534811" y="3585460"/>
            <a:ext cx="2927106" cy="2890541"/>
            <a:chOff x="3262182" y="1853514"/>
            <a:chExt cx="1672283" cy="1662666"/>
          </a:xfrm>
        </p:grpSpPr>
        <p:sp>
          <p:nvSpPr>
            <p:cNvPr id="29" name="TextBox 28">
              <a:extLst>
                <a:ext uri="{FF2B5EF4-FFF2-40B4-BE49-F238E27FC236}">
                  <a16:creationId xmlns:a16="http://schemas.microsoft.com/office/drawing/2014/main" id="{FF9597BF-404E-4D89-B14F-8941F3D01FAC}"/>
                </a:ext>
              </a:extLst>
            </p:cNvPr>
            <p:cNvSpPr txBox="1"/>
            <p:nvPr/>
          </p:nvSpPr>
          <p:spPr>
            <a:xfrm>
              <a:off x="3262182" y="2884023"/>
              <a:ext cx="1672281" cy="265554"/>
            </a:xfrm>
            <a:prstGeom prst="rect">
              <a:avLst/>
            </a:prstGeom>
            <a:noFill/>
          </p:spPr>
          <p:txBody>
            <a:bodyPr wrap="square" rtlCol="0">
              <a:spAutoFit/>
            </a:bodyPr>
            <a:lstStyle/>
            <a:p>
              <a:pPr algn="ctr"/>
              <a:r>
                <a:rPr lang="en-US" sz="2400" dirty="0"/>
                <a:t>Personalized</a:t>
              </a:r>
            </a:p>
          </p:txBody>
        </p:sp>
        <p:sp>
          <p:nvSpPr>
            <p:cNvPr id="30" name="Oval 29">
              <a:extLst>
                <a:ext uri="{FF2B5EF4-FFF2-40B4-BE49-F238E27FC236}">
                  <a16:creationId xmlns:a16="http://schemas.microsoft.com/office/drawing/2014/main" id="{3C21FF9F-D362-433F-A87F-DD6BDB21EC3D}"/>
                </a:ext>
              </a:extLst>
            </p:cNvPr>
            <p:cNvSpPr/>
            <p:nvPr/>
          </p:nvSpPr>
          <p:spPr>
            <a:xfrm>
              <a:off x="3262184" y="1853514"/>
              <a:ext cx="1672281" cy="1662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1905AB87-D909-4A77-AA47-06E6DCA20C92}"/>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31371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257908" y="593124"/>
            <a:ext cx="3786554" cy="2043831"/>
          </a:xfrm>
        </p:spPr>
        <p:txBody>
          <a:bodyPr vert="horz" lIns="91440" tIns="45720" rIns="91440" bIns="45720" rtlCol="0" anchor="b">
            <a:normAutofit/>
          </a:bodyPr>
          <a:lstStyle/>
          <a:p>
            <a:pPr algn="ctr"/>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Why are you here?</a:t>
            </a:r>
          </a:p>
        </p:txBody>
      </p:sp>
      <p:sp>
        <p:nvSpPr>
          <p:cNvPr id="6" name="TextBox 5">
            <a:extLst>
              <a:ext uri="{FF2B5EF4-FFF2-40B4-BE49-F238E27FC236}">
                <a16:creationId xmlns:a16="http://schemas.microsoft.com/office/drawing/2014/main" id="{4AA1A1E6-1CBD-4820-8CCF-D976C3EE3926}"/>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2965673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59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4528-13AF-4EBA-B740-75D7B02C5987}"/>
              </a:ext>
            </a:extLst>
          </p:cNvPr>
          <p:cNvSpPr>
            <a:spLocks noGrp="1"/>
          </p:cNvSpPr>
          <p:nvPr>
            <p:ph type="title"/>
          </p:nvPr>
        </p:nvSpPr>
        <p:spPr>
          <a:xfrm>
            <a:off x="636104" y="268358"/>
            <a:ext cx="10411307" cy="1063486"/>
          </a:xfrm>
        </p:spPr>
        <p:txBody>
          <a:bodyPr/>
          <a:lstStyle/>
          <a:p>
            <a:r>
              <a:rPr lang="en-US" dirty="0"/>
              <a:t>Student Feedback</a:t>
            </a:r>
          </a:p>
        </p:txBody>
      </p:sp>
      <p:sp>
        <p:nvSpPr>
          <p:cNvPr id="3" name="Content Placeholder 2">
            <a:extLst>
              <a:ext uri="{FF2B5EF4-FFF2-40B4-BE49-F238E27FC236}">
                <a16:creationId xmlns:a16="http://schemas.microsoft.com/office/drawing/2014/main" id="{E971F3D0-EDE5-4D36-8D2F-C751C1126953}"/>
              </a:ext>
            </a:extLst>
          </p:cNvPr>
          <p:cNvSpPr>
            <a:spLocks noGrp="1"/>
          </p:cNvSpPr>
          <p:nvPr>
            <p:ph idx="1"/>
          </p:nvPr>
        </p:nvSpPr>
        <p:spPr>
          <a:xfrm>
            <a:off x="838200" y="1212574"/>
            <a:ext cx="10515600" cy="5280301"/>
          </a:xfrm>
        </p:spPr>
        <p:txBody>
          <a:bodyPr>
            <a:normAutofit lnSpcReduction="10000"/>
          </a:bodyPr>
          <a:lstStyle/>
          <a:p>
            <a:r>
              <a:rPr lang="en-US" cap="none" dirty="0"/>
              <a:t>Student Responses to Course Evaluation Question “What skills did you develop while taking this course? “</a:t>
            </a:r>
          </a:p>
          <a:p>
            <a:pPr lvl="1"/>
            <a:r>
              <a:rPr lang="en-US" b="1" cap="none" dirty="0"/>
              <a:t>Student  3:</a:t>
            </a:r>
            <a:r>
              <a:rPr lang="en-US" cap="none" dirty="0"/>
              <a:t> I became a much better critical thinker after this course. We have to make artifact projects, where you had to apply what you learned to a new context. I had to be very creative when thinking about the best ways to make my artifact, especially since I chose to frequently make comics.</a:t>
            </a:r>
          </a:p>
          <a:p>
            <a:pPr lvl="1"/>
            <a:r>
              <a:rPr lang="en-US" b="1" cap="none" dirty="0"/>
              <a:t>Student  14</a:t>
            </a:r>
            <a:r>
              <a:rPr lang="en-US" cap="none" dirty="0"/>
              <a:t>: This class allowed me to apply my knowledge to more useful, real-life concepts through the use of the Artifacts.</a:t>
            </a:r>
          </a:p>
          <a:p>
            <a:pPr lvl="1"/>
            <a:r>
              <a:rPr lang="en-US" b="1" cap="none" dirty="0"/>
              <a:t>Student  16</a:t>
            </a:r>
            <a:r>
              <a:rPr lang="en-US" cap="none" dirty="0"/>
              <a:t>: I improved my speaking skills along with working creatively with the information that was taught. By combining the topics covered in class with good projects, I was able to put what i learned into real world scenarios</a:t>
            </a:r>
          </a:p>
          <a:p>
            <a:pPr lvl="1"/>
            <a:r>
              <a:rPr lang="en-US" b="1" cap="none" dirty="0"/>
              <a:t>Student  18</a:t>
            </a:r>
            <a:r>
              <a:rPr lang="en-US" cap="none" dirty="0"/>
              <a:t>: In this course we were challenged to analyze and make connections with the class material through Artifacts. This was a great alternative to taking tests as we had to not only know the information for that unit but be able to see the overlaps between units. </a:t>
            </a:r>
          </a:p>
          <a:p>
            <a:pPr lvl="1"/>
            <a:r>
              <a:rPr lang="en-US" b="1" cap="none" dirty="0"/>
              <a:t>Student  19</a:t>
            </a:r>
            <a:r>
              <a:rPr lang="en-US" cap="none" dirty="0"/>
              <a:t>: My ability to connect information across classes has greatly improved in this class. The things I’ve learned here I've been able to apply to things I learn in other classes in a more meaningful way than I ever have before.</a:t>
            </a:r>
            <a:endParaRPr lang="en-US" dirty="0"/>
          </a:p>
        </p:txBody>
      </p:sp>
      <p:sp>
        <p:nvSpPr>
          <p:cNvPr id="4" name="TextBox 3">
            <a:extLst>
              <a:ext uri="{FF2B5EF4-FFF2-40B4-BE49-F238E27FC236}">
                <a16:creationId xmlns:a16="http://schemas.microsoft.com/office/drawing/2014/main" id="{A280E5C5-600E-4124-9990-67EA78FD2AA4}"/>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135542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1141413" y="609600"/>
            <a:ext cx="9905998" cy="742122"/>
          </a:xfrm>
        </p:spPr>
        <p:txBody>
          <a:bodyPr vert="horz" lIns="91440" tIns="45720" rIns="91440" bIns="45720" rtlCol="0">
            <a:normAutofit fontScale="90000"/>
          </a:bodyPr>
          <a:lstStyle/>
          <a:p>
            <a:pPr algn="ctr"/>
            <a:r>
              <a:rPr lang="en-US" sz="4400" b="1" dirty="0">
                <a:effectLst>
                  <a:glow rad="38100">
                    <a:schemeClr val="bg1">
                      <a:lumMod val="65000"/>
                      <a:lumOff val="35000"/>
                      <a:alpha val="50000"/>
                    </a:schemeClr>
                  </a:glow>
                  <a:outerShdw blurRad="28575" dist="31750" dir="13200000" algn="tl" rotWithShape="0">
                    <a:srgbClr val="000000">
                      <a:alpha val="25000"/>
                    </a:srgbClr>
                  </a:outerShdw>
                </a:effectLst>
              </a:rPr>
              <a:t>Points to ponder</a:t>
            </a:r>
          </a:p>
        </p:txBody>
      </p:sp>
      <p:graphicFrame>
        <p:nvGraphicFramePr>
          <p:cNvPr id="6" name="Content Placeholder 3">
            <a:extLst>
              <a:ext uri="{FF2B5EF4-FFF2-40B4-BE49-F238E27FC236}">
                <a16:creationId xmlns:a16="http://schemas.microsoft.com/office/drawing/2014/main" id="{B0B60513-E9CA-0942-0511-C8C99A4BA1D4}"/>
              </a:ext>
            </a:extLst>
          </p:cNvPr>
          <p:cNvGraphicFramePr>
            <a:graphicFrameLocks noGrp="1"/>
          </p:cNvGraphicFramePr>
          <p:nvPr>
            <p:ph idx="1"/>
            <p:extLst>
              <p:ext uri="{D42A27DB-BD31-4B8C-83A1-F6EECF244321}">
                <p14:modId xmlns:p14="http://schemas.microsoft.com/office/powerpoint/2010/main" val="2006909679"/>
              </p:ext>
            </p:extLst>
          </p:nvPr>
        </p:nvGraphicFramePr>
        <p:xfrm>
          <a:off x="1141413" y="1550504"/>
          <a:ext cx="9905998" cy="4876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366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8E66672-F85C-4173-9D26-F90E1C8B6A5A}"/>
                                            </p:graphicEl>
                                          </p:spTgt>
                                        </p:tgtEl>
                                        <p:attrNameLst>
                                          <p:attrName>style.visibility</p:attrName>
                                        </p:attrNameLst>
                                      </p:cBhvr>
                                      <p:to>
                                        <p:strVal val="visible"/>
                                      </p:to>
                                    </p:set>
                                    <p:animEffect transition="in" filter="fade">
                                      <p:cBhvr>
                                        <p:cTn id="7" dur="500"/>
                                        <p:tgtEl>
                                          <p:spTgt spid="6">
                                            <p:graphicEl>
                                              <a:dgm id="{D8E66672-F85C-4173-9D26-F90E1C8B6A5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DC9FD765-C6A0-4A6B-9A92-68ACEE1BC49D}"/>
                                            </p:graphicEl>
                                          </p:spTgt>
                                        </p:tgtEl>
                                        <p:attrNameLst>
                                          <p:attrName>style.visibility</p:attrName>
                                        </p:attrNameLst>
                                      </p:cBhvr>
                                      <p:to>
                                        <p:strVal val="visible"/>
                                      </p:to>
                                    </p:set>
                                    <p:animEffect transition="in" filter="fade">
                                      <p:cBhvr>
                                        <p:cTn id="12" dur="500"/>
                                        <p:tgtEl>
                                          <p:spTgt spid="6">
                                            <p:graphicEl>
                                              <a:dgm id="{DC9FD765-C6A0-4A6B-9A92-68ACEE1BC49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736808FF-77F5-4865-911F-B46EA87E865D}"/>
                                            </p:graphicEl>
                                          </p:spTgt>
                                        </p:tgtEl>
                                        <p:attrNameLst>
                                          <p:attrName>style.visibility</p:attrName>
                                        </p:attrNameLst>
                                      </p:cBhvr>
                                      <p:to>
                                        <p:strVal val="visible"/>
                                      </p:to>
                                    </p:set>
                                    <p:animEffect transition="in" filter="fade">
                                      <p:cBhvr>
                                        <p:cTn id="17" dur="500"/>
                                        <p:tgtEl>
                                          <p:spTgt spid="6">
                                            <p:graphicEl>
                                              <a:dgm id="{736808FF-77F5-4865-911F-B46EA87E865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703B2427-A936-4C43-AEF5-A63C7208B889}"/>
                                            </p:graphicEl>
                                          </p:spTgt>
                                        </p:tgtEl>
                                        <p:attrNameLst>
                                          <p:attrName>style.visibility</p:attrName>
                                        </p:attrNameLst>
                                      </p:cBhvr>
                                      <p:to>
                                        <p:strVal val="visible"/>
                                      </p:to>
                                    </p:set>
                                    <p:animEffect transition="in" filter="fade">
                                      <p:cBhvr>
                                        <p:cTn id="22" dur="500"/>
                                        <p:tgtEl>
                                          <p:spTgt spid="6">
                                            <p:graphicEl>
                                              <a:dgm id="{703B2427-A936-4C43-AEF5-A63C7208B88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1DECAC17-64AA-43C0-AF48-E8BB7CA51EE5}"/>
                                            </p:graphicEl>
                                          </p:spTgt>
                                        </p:tgtEl>
                                        <p:attrNameLst>
                                          <p:attrName>style.visibility</p:attrName>
                                        </p:attrNameLst>
                                      </p:cBhvr>
                                      <p:to>
                                        <p:strVal val="visible"/>
                                      </p:to>
                                    </p:set>
                                    <p:animEffect transition="in" filter="fade">
                                      <p:cBhvr>
                                        <p:cTn id="27" dur="500"/>
                                        <p:tgtEl>
                                          <p:spTgt spid="6">
                                            <p:graphicEl>
                                              <a:dgm id="{1DECAC17-64AA-43C0-AF48-E8BB7CA51EE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CAAFF613-405C-4850-B841-C9C32D0BFC81}"/>
                                            </p:graphicEl>
                                          </p:spTgt>
                                        </p:tgtEl>
                                        <p:attrNameLst>
                                          <p:attrName>style.visibility</p:attrName>
                                        </p:attrNameLst>
                                      </p:cBhvr>
                                      <p:to>
                                        <p:strVal val="visible"/>
                                      </p:to>
                                    </p:set>
                                    <p:animEffect transition="in" filter="fade">
                                      <p:cBhvr>
                                        <p:cTn id="32" dur="500"/>
                                        <p:tgtEl>
                                          <p:spTgt spid="6">
                                            <p:graphicEl>
                                              <a:dgm id="{CAAFF613-405C-4850-B841-C9C32D0BFC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5CA10A-A195-46B7-9EA9-CBE8641619FF}"/>
              </a:ext>
            </a:extLst>
          </p:cNvPr>
          <p:cNvSpPr>
            <a:spLocks noGrp="1"/>
          </p:cNvSpPr>
          <p:nvPr>
            <p:ph type="title"/>
          </p:nvPr>
        </p:nvSpPr>
        <p:spPr>
          <a:xfrm>
            <a:off x="635000" y="609600"/>
            <a:ext cx="10412411" cy="889000"/>
          </a:xfrm>
        </p:spPr>
        <p:txBody>
          <a:bodyPr/>
          <a:lstStyle/>
          <a:p>
            <a:r>
              <a:rPr lang="en-US" b="1" dirty="0"/>
              <a:t>Revisiting my learning objectives</a:t>
            </a:r>
          </a:p>
        </p:txBody>
      </p:sp>
      <p:sp>
        <p:nvSpPr>
          <p:cNvPr id="5" name="Text Placeholder 4">
            <a:extLst>
              <a:ext uri="{FF2B5EF4-FFF2-40B4-BE49-F238E27FC236}">
                <a16:creationId xmlns:a16="http://schemas.microsoft.com/office/drawing/2014/main" id="{DC3D2B30-011F-481B-9E87-E6A0D54F7B6E}"/>
              </a:ext>
            </a:extLst>
          </p:cNvPr>
          <p:cNvSpPr>
            <a:spLocks noGrp="1"/>
          </p:cNvSpPr>
          <p:nvPr>
            <p:ph type="body" idx="1"/>
          </p:nvPr>
        </p:nvSpPr>
        <p:spPr>
          <a:xfrm>
            <a:off x="1348846" y="1299633"/>
            <a:ext cx="4588931" cy="576262"/>
          </a:xfrm>
        </p:spPr>
        <p:txBody>
          <a:bodyPr/>
          <a:lstStyle/>
          <a:p>
            <a:r>
              <a:rPr lang="en-US" b="1" dirty="0"/>
              <a:t>Old Learning objectives</a:t>
            </a:r>
          </a:p>
        </p:txBody>
      </p:sp>
      <p:sp>
        <p:nvSpPr>
          <p:cNvPr id="6" name="Content Placeholder 5">
            <a:extLst>
              <a:ext uri="{FF2B5EF4-FFF2-40B4-BE49-F238E27FC236}">
                <a16:creationId xmlns:a16="http://schemas.microsoft.com/office/drawing/2014/main" id="{8EF8961F-FAB0-4E34-8DF4-ECB2CEA3A9FC}"/>
              </a:ext>
            </a:extLst>
          </p:cNvPr>
          <p:cNvSpPr>
            <a:spLocks noGrp="1"/>
          </p:cNvSpPr>
          <p:nvPr>
            <p:ph sz="half" idx="2"/>
          </p:nvPr>
        </p:nvSpPr>
        <p:spPr>
          <a:xfrm>
            <a:off x="635000" y="1909762"/>
            <a:ext cx="5383212" cy="4491038"/>
          </a:xfrm>
        </p:spPr>
        <p:txBody>
          <a:bodyPr>
            <a:noAutofit/>
          </a:bodyPr>
          <a:lstStyle/>
          <a:p>
            <a:pPr marL="0" indent="0">
              <a:spcAft>
                <a:spcPts val="0"/>
              </a:spcAft>
              <a:buNone/>
            </a:pPr>
            <a:r>
              <a:rPr lang="en-US" sz="1400" b="1" cap="none" dirty="0">
                <a:solidFill>
                  <a:schemeClr val="accent5"/>
                </a:solidFill>
                <a:effectLst>
                  <a:glow rad="38100">
                    <a:schemeClr val="bg1">
                      <a:lumMod val="50000"/>
                      <a:lumOff val="50000"/>
                      <a:alpha val="20000"/>
                    </a:schemeClr>
                  </a:glow>
                </a:effectLst>
              </a:rPr>
              <a:t>Big Questions:</a:t>
            </a:r>
          </a:p>
          <a:p>
            <a:pPr marL="342900" indent="-342900">
              <a:spcAft>
                <a:spcPts val="0"/>
              </a:spcAft>
              <a:buFont typeface="+mj-lt"/>
              <a:buAutoNum type="arabicPeriod"/>
            </a:pPr>
            <a:r>
              <a:rPr lang="en-US" sz="1400" cap="none" dirty="0">
                <a:effectLst>
                  <a:glow rad="38100">
                    <a:schemeClr val="bg1">
                      <a:lumMod val="50000"/>
                      <a:lumOff val="50000"/>
                      <a:alpha val="20000"/>
                    </a:schemeClr>
                  </a:glow>
                </a:effectLst>
              </a:rPr>
              <a:t>WHY is psychology a science? </a:t>
            </a:r>
          </a:p>
          <a:p>
            <a:pPr marL="342900" indent="-342900">
              <a:spcAft>
                <a:spcPts val="0"/>
              </a:spcAft>
              <a:buFont typeface="+mj-lt"/>
              <a:buAutoNum type="arabicPeriod"/>
            </a:pPr>
            <a:r>
              <a:rPr lang="en-US" sz="1400" cap="none" dirty="0">
                <a:effectLst>
                  <a:glow rad="38100">
                    <a:schemeClr val="bg1">
                      <a:lumMod val="50000"/>
                      <a:lumOff val="50000"/>
                      <a:alpha val="20000"/>
                    </a:schemeClr>
                  </a:glow>
                </a:effectLst>
              </a:rPr>
              <a:t>How good is your crap-detector?</a:t>
            </a:r>
          </a:p>
          <a:p>
            <a:pPr marL="342900" indent="-342900">
              <a:spcAft>
                <a:spcPts val="0"/>
              </a:spcAft>
              <a:buFont typeface="+mj-lt"/>
              <a:buAutoNum type="arabicPeriod"/>
            </a:pPr>
            <a:r>
              <a:rPr lang="en-US" sz="1400" cap="none" dirty="0">
                <a:effectLst>
                  <a:glow rad="38100">
                    <a:schemeClr val="bg1">
                      <a:lumMod val="50000"/>
                      <a:lumOff val="50000"/>
                      <a:alpha val="20000"/>
                    </a:schemeClr>
                  </a:glow>
                </a:effectLst>
              </a:rPr>
              <a:t>Who are psychologists? </a:t>
            </a:r>
          </a:p>
          <a:p>
            <a:pPr marL="0" indent="0">
              <a:spcAft>
                <a:spcPts val="0"/>
              </a:spcAft>
              <a:buNone/>
            </a:pPr>
            <a:r>
              <a:rPr lang="en-US" sz="1400" b="1" cap="none" dirty="0">
                <a:solidFill>
                  <a:schemeClr val="accent5"/>
                </a:solidFill>
                <a:effectLst>
                  <a:glow rad="38100">
                    <a:schemeClr val="bg1">
                      <a:lumMod val="50000"/>
                      <a:lumOff val="50000"/>
                      <a:alpha val="20000"/>
                    </a:schemeClr>
                  </a:glow>
                </a:effectLst>
              </a:rPr>
              <a:t>Learning Objectives</a:t>
            </a:r>
            <a:r>
              <a:rPr lang="en-US" sz="1400" cap="none" dirty="0">
                <a:effectLst>
                  <a:glow rad="38100">
                    <a:schemeClr val="bg1">
                      <a:lumMod val="50000"/>
                      <a:lumOff val="50000"/>
                      <a:alpha val="20000"/>
                    </a:schemeClr>
                  </a:glow>
                </a:effectLst>
              </a:rPr>
              <a:t>: By the end of this course you will be expected to be able to…</a:t>
            </a:r>
          </a:p>
          <a:p>
            <a:pPr marL="342900" indent="-342900">
              <a:spcAft>
                <a:spcPts val="0"/>
              </a:spcAft>
              <a:buFont typeface="+mj-lt"/>
              <a:buAutoNum type="arabicPeriod"/>
            </a:pPr>
            <a:r>
              <a:rPr lang="en-US" sz="1400" cap="none" dirty="0">
                <a:effectLst>
                  <a:glow rad="38100">
                    <a:schemeClr val="bg1">
                      <a:lumMod val="50000"/>
                      <a:lumOff val="50000"/>
                      <a:alpha val="20000"/>
                    </a:schemeClr>
                  </a:glow>
                </a:effectLst>
              </a:rPr>
              <a:t>Identify the major contributors, concepts, and applications of psychological research. </a:t>
            </a:r>
          </a:p>
          <a:p>
            <a:pPr marL="342900" indent="-342900">
              <a:spcAft>
                <a:spcPts val="0"/>
              </a:spcAft>
              <a:buFont typeface="+mj-lt"/>
              <a:buAutoNum type="arabicPeriod"/>
            </a:pPr>
            <a:r>
              <a:rPr lang="en-US" sz="1400" cap="none" dirty="0">
                <a:effectLst>
                  <a:glow rad="38100">
                    <a:schemeClr val="bg1">
                      <a:lumMod val="50000"/>
                      <a:lumOff val="50000"/>
                      <a:alpha val="20000"/>
                    </a:schemeClr>
                  </a:glow>
                </a:effectLst>
              </a:rPr>
              <a:t>Describe the various research methods used in the psychological sciences. </a:t>
            </a:r>
          </a:p>
          <a:p>
            <a:pPr marL="342900" indent="-342900">
              <a:spcAft>
                <a:spcPts val="0"/>
              </a:spcAft>
              <a:buFont typeface="+mj-lt"/>
              <a:buAutoNum type="arabicPeriod"/>
            </a:pPr>
            <a:r>
              <a:rPr lang="en-US" sz="1400" cap="none" dirty="0">
                <a:effectLst>
                  <a:glow rad="38100">
                    <a:schemeClr val="bg1">
                      <a:lumMod val="50000"/>
                      <a:lumOff val="50000"/>
                      <a:alpha val="20000"/>
                    </a:schemeClr>
                  </a:glow>
                </a:effectLst>
              </a:rPr>
              <a:t>Demonstrate the ability to make connections between the course material and "real world" contexts and applications. </a:t>
            </a:r>
          </a:p>
          <a:p>
            <a:pPr marL="342900" indent="-342900">
              <a:spcAft>
                <a:spcPts val="0"/>
              </a:spcAft>
              <a:buFont typeface="+mj-lt"/>
              <a:buAutoNum type="arabicPeriod"/>
            </a:pPr>
            <a:r>
              <a:rPr lang="en-US" sz="1400" cap="none" dirty="0">
                <a:effectLst>
                  <a:glow rad="38100">
                    <a:schemeClr val="bg1">
                      <a:lumMod val="50000"/>
                      <a:lumOff val="50000"/>
                      <a:alpha val="20000"/>
                    </a:schemeClr>
                  </a:glow>
                </a:effectLst>
              </a:rPr>
              <a:t>Think critically about the assumptions, topics and examples presented in class.</a:t>
            </a:r>
            <a:endParaRPr lang="en-US" sz="1400" dirty="0">
              <a:effectLst>
                <a:glow rad="38100">
                  <a:schemeClr val="bg1">
                    <a:lumMod val="50000"/>
                    <a:lumOff val="50000"/>
                    <a:alpha val="20000"/>
                  </a:schemeClr>
                </a:glow>
              </a:effectLst>
            </a:endParaRPr>
          </a:p>
        </p:txBody>
      </p:sp>
      <p:sp>
        <p:nvSpPr>
          <p:cNvPr id="7" name="Text Placeholder 6">
            <a:extLst>
              <a:ext uri="{FF2B5EF4-FFF2-40B4-BE49-F238E27FC236}">
                <a16:creationId xmlns:a16="http://schemas.microsoft.com/office/drawing/2014/main" id="{1C92A6C5-BFB8-441C-933E-147AFF4D0497}"/>
              </a:ext>
            </a:extLst>
          </p:cNvPr>
          <p:cNvSpPr>
            <a:spLocks noGrp="1"/>
          </p:cNvSpPr>
          <p:nvPr>
            <p:ph type="body" sz="quarter" idx="3"/>
          </p:nvPr>
        </p:nvSpPr>
        <p:spPr>
          <a:xfrm>
            <a:off x="6362699" y="1308100"/>
            <a:ext cx="4604280" cy="576262"/>
          </a:xfrm>
        </p:spPr>
        <p:txBody>
          <a:bodyPr/>
          <a:lstStyle/>
          <a:p>
            <a:r>
              <a:rPr lang="en-US" b="1" dirty="0"/>
              <a:t>New Learning objectives</a:t>
            </a:r>
          </a:p>
        </p:txBody>
      </p:sp>
      <p:sp>
        <p:nvSpPr>
          <p:cNvPr id="8" name="Content Placeholder 7">
            <a:extLst>
              <a:ext uri="{FF2B5EF4-FFF2-40B4-BE49-F238E27FC236}">
                <a16:creationId xmlns:a16="http://schemas.microsoft.com/office/drawing/2014/main" id="{15019645-8E21-40ED-933F-131D397E2C6B}"/>
              </a:ext>
            </a:extLst>
          </p:cNvPr>
          <p:cNvSpPr>
            <a:spLocks noGrp="1"/>
          </p:cNvSpPr>
          <p:nvPr>
            <p:ph sz="quarter" idx="4"/>
          </p:nvPr>
        </p:nvSpPr>
        <p:spPr>
          <a:xfrm>
            <a:off x="6170612" y="1909762"/>
            <a:ext cx="5487988" cy="4491038"/>
          </a:xfrm>
        </p:spPr>
        <p:txBody>
          <a:bodyPr>
            <a:noAutofit/>
          </a:bodyPr>
          <a:lstStyle/>
          <a:p>
            <a:pPr marL="0" indent="0">
              <a:buNone/>
            </a:pPr>
            <a:r>
              <a:rPr lang="en-US" sz="1400" b="1" cap="none" dirty="0">
                <a:solidFill>
                  <a:schemeClr val="accent5"/>
                </a:solidFill>
                <a:effectLst>
                  <a:glow rad="38100">
                    <a:schemeClr val="bg1">
                      <a:lumMod val="50000"/>
                      <a:lumOff val="50000"/>
                      <a:alpha val="20000"/>
                    </a:schemeClr>
                  </a:glow>
                </a:effectLst>
              </a:rPr>
              <a:t>Learning Goals </a:t>
            </a:r>
            <a:r>
              <a:rPr lang="en-US" sz="1400" cap="none" dirty="0">
                <a:effectLst>
                  <a:glow rad="38100">
                    <a:schemeClr val="bg1">
                      <a:lumMod val="50000"/>
                      <a:lumOff val="50000"/>
                      <a:alpha val="20000"/>
                    </a:schemeClr>
                  </a:glow>
                </a:effectLst>
              </a:rPr>
              <a:t>(Higher-order ambitions): </a:t>
            </a:r>
          </a:p>
          <a:p>
            <a:r>
              <a:rPr lang="en-US" sz="1400" cap="none" dirty="0">
                <a:effectLst>
                  <a:glow rad="38100">
                    <a:schemeClr val="bg1">
                      <a:lumMod val="50000"/>
                      <a:lumOff val="50000"/>
                      <a:alpha val="20000"/>
                    </a:schemeClr>
                  </a:glow>
                </a:effectLst>
              </a:rPr>
              <a:t>To be able to use concepts from psychological science in the pursuit of your career goals, life goals, or to solve real-world problems.</a:t>
            </a:r>
          </a:p>
          <a:p>
            <a:pPr marL="0" indent="0">
              <a:buNone/>
            </a:pPr>
            <a:r>
              <a:rPr lang="en-US" sz="1400" b="1" cap="none" dirty="0">
                <a:solidFill>
                  <a:schemeClr val="accent5"/>
                </a:solidFill>
                <a:effectLst>
                  <a:glow rad="38100">
                    <a:schemeClr val="bg1">
                      <a:lumMod val="50000"/>
                      <a:lumOff val="50000"/>
                      <a:alpha val="20000"/>
                    </a:schemeClr>
                  </a:glow>
                </a:effectLst>
              </a:rPr>
              <a:t>Learning Objectives </a:t>
            </a:r>
            <a:r>
              <a:rPr lang="en-US" sz="1400" cap="none" dirty="0">
                <a:effectLst>
                  <a:glow rad="38100">
                    <a:schemeClr val="bg1">
                      <a:lumMod val="50000"/>
                      <a:lumOff val="50000"/>
                      <a:alpha val="20000"/>
                    </a:schemeClr>
                  </a:glow>
                </a:effectLst>
              </a:rPr>
              <a:t>(Specific, measurable competencies).</a:t>
            </a:r>
          </a:p>
          <a:p>
            <a:pPr marL="457200" indent="-457200">
              <a:buFont typeface="+mj-lt"/>
              <a:buAutoNum type="arabicPeriod"/>
            </a:pPr>
            <a:r>
              <a:rPr lang="en-US" sz="1400" cap="none" dirty="0">
                <a:effectLst>
                  <a:glow rad="38100">
                    <a:schemeClr val="bg1">
                      <a:lumMod val="50000"/>
                      <a:lumOff val="50000"/>
                      <a:alpha val="20000"/>
                    </a:schemeClr>
                  </a:glow>
                </a:effectLst>
              </a:rPr>
              <a:t>Recognize important terms and concepts from specific topics within psychological science. </a:t>
            </a:r>
            <a:r>
              <a:rPr lang="en-US" sz="1400" cap="none" dirty="0">
                <a:solidFill>
                  <a:schemeClr val="accent5"/>
                </a:solidFill>
                <a:effectLst>
                  <a:glow rad="38100">
                    <a:schemeClr val="bg1">
                      <a:lumMod val="50000"/>
                      <a:lumOff val="50000"/>
                      <a:alpha val="20000"/>
                    </a:schemeClr>
                  </a:glow>
                </a:effectLst>
              </a:rPr>
              <a:t>(Content)</a:t>
            </a:r>
          </a:p>
          <a:p>
            <a:pPr marL="457200" indent="-457200">
              <a:buFont typeface="+mj-lt"/>
              <a:buAutoNum type="arabicPeriod"/>
            </a:pPr>
            <a:r>
              <a:rPr lang="en-US" sz="1400" cap="none" dirty="0">
                <a:effectLst>
                  <a:glow rad="38100">
                    <a:schemeClr val="bg1">
                      <a:lumMod val="50000"/>
                      <a:lumOff val="50000"/>
                      <a:alpha val="20000"/>
                    </a:schemeClr>
                  </a:glow>
                </a:effectLst>
              </a:rPr>
              <a:t>Apply your knowledge of basic research methods used in psychological science to evaluate and interpret hypothetical and real-world experiments and psychological phenomena. </a:t>
            </a:r>
            <a:r>
              <a:rPr lang="en-US" sz="1400" cap="none" dirty="0">
                <a:solidFill>
                  <a:schemeClr val="accent4"/>
                </a:solidFill>
                <a:effectLst>
                  <a:glow rad="38100">
                    <a:schemeClr val="bg1">
                      <a:lumMod val="50000"/>
                      <a:lumOff val="50000"/>
                      <a:alpha val="20000"/>
                    </a:schemeClr>
                  </a:glow>
                </a:effectLst>
              </a:rPr>
              <a:t>(</a:t>
            </a:r>
            <a:r>
              <a:rPr lang="en-US" sz="1400" cap="none" dirty="0">
                <a:solidFill>
                  <a:schemeClr val="accent5"/>
                </a:solidFill>
                <a:effectLst>
                  <a:glow rad="38100">
                    <a:schemeClr val="bg1">
                      <a:lumMod val="50000"/>
                      <a:lumOff val="50000"/>
                      <a:alpha val="20000"/>
                    </a:schemeClr>
                  </a:glow>
                </a:effectLst>
              </a:rPr>
              <a:t>Content + Skills) </a:t>
            </a:r>
          </a:p>
          <a:p>
            <a:pPr marL="457200" indent="-457200">
              <a:buFont typeface="+mj-lt"/>
              <a:buAutoNum type="arabicPeriod"/>
            </a:pPr>
            <a:r>
              <a:rPr lang="en-US" sz="1400" cap="none" dirty="0">
                <a:effectLst>
                  <a:glow rad="38100">
                    <a:schemeClr val="bg1">
                      <a:lumMod val="50000"/>
                      <a:lumOff val="50000"/>
                      <a:alpha val="20000"/>
                    </a:schemeClr>
                  </a:glow>
                </a:effectLst>
              </a:rPr>
              <a:t>Apply concepts from psychological science and experimental design to projects that are related to your specific career goals, life goals, or solving a real-world problem. </a:t>
            </a:r>
            <a:r>
              <a:rPr lang="en-US" sz="1400" cap="none" dirty="0">
                <a:solidFill>
                  <a:schemeClr val="accent5"/>
                </a:solidFill>
                <a:effectLst>
                  <a:glow rad="38100">
                    <a:schemeClr val="bg1">
                      <a:lumMod val="50000"/>
                      <a:lumOff val="50000"/>
                      <a:alpha val="20000"/>
                    </a:schemeClr>
                  </a:glow>
                </a:effectLst>
              </a:rPr>
              <a:t>(Content + Skills + Transfer of Learning)</a:t>
            </a:r>
          </a:p>
        </p:txBody>
      </p:sp>
      <p:sp>
        <p:nvSpPr>
          <p:cNvPr id="9" name="TextBox 8">
            <a:extLst>
              <a:ext uri="{FF2B5EF4-FFF2-40B4-BE49-F238E27FC236}">
                <a16:creationId xmlns:a16="http://schemas.microsoft.com/office/drawing/2014/main" id="{5F73D293-3AE4-4AE0-BCB8-6A3F15187D33}"/>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28839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fade">
                                      <p:cBhvr>
                                        <p:cTn id="34" dur="500"/>
                                        <p:tgtEl>
                                          <p:spTgt spid="6">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fade">
                                      <p:cBhvr>
                                        <p:cTn id="39" dur="500"/>
                                        <p:tgtEl>
                                          <p:spTgt spid="7">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fade">
                                      <p:cBhvr>
                                        <p:cTn id="45" dur="500"/>
                                        <p:tgtEl>
                                          <p:spTgt spid="8">
                                            <p:txEl>
                                              <p:pRg st="1" end="1"/>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Effect transition="in" filter="fade">
                                      <p:cBhvr>
                                        <p:cTn id="48" dur="500"/>
                                        <p:tgtEl>
                                          <p:spTgt spid="8">
                                            <p:txEl>
                                              <p:pRg st="2" end="2"/>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Effect transition="in" filter="fade">
                                      <p:cBhvr>
                                        <p:cTn id="51" dur="500"/>
                                        <p:tgtEl>
                                          <p:spTgt spid="8">
                                            <p:txEl>
                                              <p:pRg st="3" end="3"/>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
                                            <p:txEl>
                                              <p:pRg st="4" end="4"/>
                                            </p:txEl>
                                          </p:spTgt>
                                        </p:tgtEl>
                                        <p:attrNameLst>
                                          <p:attrName>style.visibility</p:attrName>
                                        </p:attrNameLst>
                                      </p:cBhvr>
                                      <p:to>
                                        <p:strVal val="visible"/>
                                      </p:to>
                                    </p:set>
                                    <p:animEffect transition="in" filter="fade">
                                      <p:cBhvr>
                                        <p:cTn id="54" dur="500"/>
                                        <p:tgtEl>
                                          <p:spTgt spid="8">
                                            <p:txEl>
                                              <p:pRg st="4" end="4"/>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Effect transition="in" filter="fade">
                                      <p:cBhvr>
                                        <p:cTn id="5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1141413" y="444138"/>
            <a:ext cx="9905998" cy="796834"/>
          </a:xfrm>
        </p:spPr>
        <p:txBody>
          <a:bodyPr vert="horz" lIns="91440" tIns="45720" rIns="91440" bIns="45720" rtlCol="0" anchor="b">
            <a:normAutofit fontScale="90000"/>
          </a:bodyPr>
          <a:lstStyle/>
          <a:p>
            <a:pPr algn="ctr"/>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Why are you here?</a:t>
            </a:r>
          </a:p>
        </p:txBody>
      </p:sp>
      <p:graphicFrame>
        <p:nvGraphicFramePr>
          <p:cNvPr id="5" name="Content Placeholder 4">
            <a:extLst>
              <a:ext uri="{FF2B5EF4-FFF2-40B4-BE49-F238E27FC236}">
                <a16:creationId xmlns:a16="http://schemas.microsoft.com/office/drawing/2014/main" id="{A6B07B35-AEC7-490E-BF80-A4BAC1C2C356}"/>
              </a:ext>
            </a:extLst>
          </p:cNvPr>
          <p:cNvGraphicFramePr>
            <a:graphicFrameLocks noGrp="1"/>
          </p:cNvGraphicFramePr>
          <p:nvPr>
            <p:ph idx="1"/>
            <p:extLst>
              <p:ext uri="{D42A27DB-BD31-4B8C-83A1-F6EECF244321}">
                <p14:modId xmlns:p14="http://schemas.microsoft.com/office/powerpoint/2010/main" val="1828291135"/>
              </p:ext>
            </p:extLst>
          </p:nvPr>
        </p:nvGraphicFramePr>
        <p:xfrm>
          <a:off x="1495168" y="1688124"/>
          <a:ext cx="9242854" cy="4030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41ED037C-700D-4C0E-89B8-66110EEE2359}"/>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359913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8E8B3DB2-E99A-443B-81E9-A295CE8E870A}"/>
                                            </p:graphicEl>
                                          </p:spTgt>
                                        </p:tgtEl>
                                        <p:attrNameLst>
                                          <p:attrName>style.visibility</p:attrName>
                                        </p:attrNameLst>
                                      </p:cBhvr>
                                      <p:to>
                                        <p:strVal val="visible"/>
                                      </p:to>
                                    </p:set>
                                    <p:animEffect transition="in" filter="fade">
                                      <p:cBhvr>
                                        <p:cTn id="7" dur="500"/>
                                        <p:tgtEl>
                                          <p:spTgt spid="5">
                                            <p:graphicEl>
                                              <a:dgm id="{8E8B3DB2-E99A-443B-81E9-A295CE8E870A}"/>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5BEE21B7-862B-4D36-8CAE-FF5097EEA7AB}"/>
                                            </p:graphicEl>
                                          </p:spTgt>
                                        </p:tgtEl>
                                        <p:attrNameLst>
                                          <p:attrName>style.visibility</p:attrName>
                                        </p:attrNameLst>
                                      </p:cBhvr>
                                      <p:to>
                                        <p:strVal val="visible"/>
                                      </p:to>
                                    </p:set>
                                    <p:animEffect transition="in" filter="fade">
                                      <p:cBhvr>
                                        <p:cTn id="10" dur="500"/>
                                        <p:tgtEl>
                                          <p:spTgt spid="5">
                                            <p:graphicEl>
                                              <a:dgm id="{5BEE21B7-862B-4D36-8CAE-FF5097EEA7A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FFCE2E2B-B1FD-4B94-AD50-EEFF414E65E5}"/>
                                            </p:graphicEl>
                                          </p:spTgt>
                                        </p:tgtEl>
                                        <p:attrNameLst>
                                          <p:attrName>style.visibility</p:attrName>
                                        </p:attrNameLst>
                                      </p:cBhvr>
                                      <p:to>
                                        <p:strVal val="visible"/>
                                      </p:to>
                                    </p:set>
                                    <p:animEffect transition="in" filter="fade">
                                      <p:cBhvr>
                                        <p:cTn id="15" dur="500"/>
                                        <p:tgtEl>
                                          <p:spTgt spid="5">
                                            <p:graphicEl>
                                              <a:dgm id="{FFCE2E2B-B1FD-4B94-AD50-EEFF414E65E5}"/>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183ADEB5-B59F-4443-BA20-8843DA1710A7}"/>
                                            </p:graphicEl>
                                          </p:spTgt>
                                        </p:tgtEl>
                                        <p:attrNameLst>
                                          <p:attrName>style.visibility</p:attrName>
                                        </p:attrNameLst>
                                      </p:cBhvr>
                                      <p:to>
                                        <p:strVal val="visible"/>
                                      </p:to>
                                    </p:set>
                                    <p:animEffect transition="in" filter="fade">
                                      <p:cBhvr>
                                        <p:cTn id="18" dur="500"/>
                                        <p:tgtEl>
                                          <p:spTgt spid="5">
                                            <p:graphicEl>
                                              <a:dgm id="{183ADEB5-B59F-4443-BA20-8843DA1710A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5D04C3AB-D6C1-4F5B-98F1-38DEA86E201D}"/>
                                            </p:graphicEl>
                                          </p:spTgt>
                                        </p:tgtEl>
                                        <p:attrNameLst>
                                          <p:attrName>style.visibility</p:attrName>
                                        </p:attrNameLst>
                                      </p:cBhvr>
                                      <p:to>
                                        <p:strVal val="visible"/>
                                      </p:to>
                                    </p:set>
                                    <p:animEffect transition="in" filter="fade">
                                      <p:cBhvr>
                                        <p:cTn id="23" dur="500"/>
                                        <p:tgtEl>
                                          <p:spTgt spid="5">
                                            <p:graphicEl>
                                              <a:dgm id="{5D04C3AB-D6C1-4F5B-98F1-38DEA86E201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5F56FCBE-2DEC-46E2-B509-73A253C30A58}"/>
                                            </p:graphicEl>
                                          </p:spTgt>
                                        </p:tgtEl>
                                        <p:attrNameLst>
                                          <p:attrName>style.visibility</p:attrName>
                                        </p:attrNameLst>
                                      </p:cBhvr>
                                      <p:to>
                                        <p:strVal val="visible"/>
                                      </p:to>
                                    </p:set>
                                    <p:animEffect transition="in" filter="fade">
                                      <p:cBhvr>
                                        <p:cTn id="26" dur="500"/>
                                        <p:tgtEl>
                                          <p:spTgt spid="5">
                                            <p:graphicEl>
                                              <a:dgm id="{5F56FCBE-2DEC-46E2-B509-73A253C30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593124" y="271360"/>
            <a:ext cx="10454287" cy="796834"/>
          </a:xfrm>
        </p:spPr>
        <p:txBody>
          <a:bodyPr vert="horz" lIns="91440" tIns="45720" rIns="91440" bIns="45720" rtlCol="0" anchor="b">
            <a:normAutofit fontScale="90000"/>
          </a:bodyPr>
          <a:lstStyle/>
          <a:p>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Why am I here?</a:t>
            </a:r>
          </a:p>
        </p:txBody>
      </p:sp>
      <p:sp>
        <p:nvSpPr>
          <p:cNvPr id="6" name="TextBox 5">
            <a:extLst>
              <a:ext uri="{FF2B5EF4-FFF2-40B4-BE49-F238E27FC236}">
                <a16:creationId xmlns:a16="http://schemas.microsoft.com/office/drawing/2014/main" id="{41ED037C-700D-4C0E-89B8-66110EEE2359}"/>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
        <p:nvSpPr>
          <p:cNvPr id="4" name="Content Placeholder 3">
            <a:extLst>
              <a:ext uri="{FF2B5EF4-FFF2-40B4-BE49-F238E27FC236}">
                <a16:creationId xmlns:a16="http://schemas.microsoft.com/office/drawing/2014/main" id="{04EFAD0F-D7F0-4F1D-AEB8-47FEC012B119}"/>
              </a:ext>
            </a:extLst>
          </p:cNvPr>
          <p:cNvSpPr>
            <a:spLocks noGrp="1"/>
          </p:cNvSpPr>
          <p:nvPr>
            <p:ph idx="1"/>
          </p:nvPr>
        </p:nvSpPr>
        <p:spPr>
          <a:xfrm>
            <a:off x="6848389" y="4406900"/>
            <a:ext cx="4835612" cy="1996536"/>
          </a:xfrm>
        </p:spPr>
        <p:txBody>
          <a:bodyPr>
            <a:normAutofit/>
          </a:bodyPr>
          <a:lstStyle/>
          <a:p>
            <a:pPr marL="0" indent="0">
              <a:buNone/>
            </a:pPr>
            <a:r>
              <a:rPr lang="en-US" sz="3200" b="1" cap="none" dirty="0">
                <a:effectLst>
                  <a:glow rad="38100">
                    <a:schemeClr val="bg1">
                      <a:lumMod val="50000"/>
                      <a:lumOff val="50000"/>
                      <a:alpha val="20000"/>
                    </a:schemeClr>
                  </a:glow>
                  <a:outerShdw blurRad="38100" dist="38100" dir="2700000" algn="tl">
                    <a:srgbClr val="000000">
                      <a:alpha val="43137"/>
                    </a:srgbClr>
                  </a:outerShdw>
                </a:effectLst>
              </a:rPr>
              <a:t>My students were forgetting what they had learned</a:t>
            </a:r>
          </a:p>
        </p:txBody>
      </p:sp>
    </p:spTree>
    <p:extLst>
      <p:ext uri="{BB962C8B-B14F-4D97-AF65-F5344CB8AC3E}">
        <p14:creationId xmlns:p14="http://schemas.microsoft.com/office/powerpoint/2010/main" val="29562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593124" y="271360"/>
            <a:ext cx="10454287" cy="796834"/>
          </a:xfrm>
        </p:spPr>
        <p:txBody>
          <a:bodyPr vert="horz" lIns="91440" tIns="45720" rIns="91440" bIns="45720" rtlCol="0" anchor="b">
            <a:normAutofit fontScale="90000"/>
          </a:bodyPr>
          <a:lstStyle/>
          <a:p>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Why am I here?</a:t>
            </a:r>
          </a:p>
        </p:txBody>
      </p:sp>
      <p:sp>
        <p:nvSpPr>
          <p:cNvPr id="6" name="TextBox 5">
            <a:extLst>
              <a:ext uri="{FF2B5EF4-FFF2-40B4-BE49-F238E27FC236}">
                <a16:creationId xmlns:a16="http://schemas.microsoft.com/office/drawing/2014/main" id="{41ED037C-700D-4C0E-89B8-66110EEE2359}"/>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
        <p:nvSpPr>
          <p:cNvPr id="4" name="Content Placeholder 3">
            <a:extLst>
              <a:ext uri="{FF2B5EF4-FFF2-40B4-BE49-F238E27FC236}">
                <a16:creationId xmlns:a16="http://schemas.microsoft.com/office/drawing/2014/main" id="{04EFAD0F-D7F0-4F1D-AEB8-47FEC012B119}"/>
              </a:ext>
            </a:extLst>
          </p:cNvPr>
          <p:cNvSpPr>
            <a:spLocks noGrp="1"/>
          </p:cNvSpPr>
          <p:nvPr>
            <p:ph idx="1"/>
          </p:nvPr>
        </p:nvSpPr>
        <p:spPr>
          <a:xfrm>
            <a:off x="5947719" y="1622212"/>
            <a:ext cx="5587403" cy="2234468"/>
          </a:xfrm>
        </p:spPr>
        <p:txBody>
          <a:bodyPr>
            <a:normAutofit/>
          </a:bodyPr>
          <a:lstStyle/>
          <a:p>
            <a:pPr marL="0" indent="0">
              <a:buNone/>
            </a:pPr>
            <a:r>
              <a:rPr lang="en-US" sz="3200" b="1" cap="none" dirty="0">
                <a:solidFill>
                  <a:schemeClr val="tx2">
                    <a:lumMod val="50000"/>
                  </a:schemeClr>
                </a:solidFill>
                <a:effectLst>
                  <a:glow rad="38100">
                    <a:schemeClr val="bg1">
                      <a:lumMod val="50000"/>
                      <a:lumOff val="50000"/>
                      <a:alpha val="20000"/>
                    </a:schemeClr>
                  </a:glow>
                </a:effectLst>
              </a:rPr>
              <a:t>They struggled when asked to transfer learning from one context to the next</a:t>
            </a:r>
          </a:p>
        </p:txBody>
      </p:sp>
    </p:spTree>
    <p:extLst>
      <p:ext uri="{BB962C8B-B14F-4D97-AF65-F5344CB8AC3E}">
        <p14:creationId xmlns:p14="http://schemas.microsoft.com/office/powerpoint/2010/main" val="247793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593124" y="271360"/>
            <a:ext cx="10454287" cy="796834"/>
          </a:xfrm>
        </p:spPr>
        <p:txBody>
          <a:bodyPr vert="horz" lIns="91440" tIns="45720" rIns="91440" bIns="45720" rtlCol="0" anchor="b">
            <a:normAutofit fontScale="90000"/>
          </a:bodyPr>
          <a:lstStyle/>
          <a:p>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Why am I here?</a:t>
            </a:r>
          </a:p>
        </p:txBody>
      </p:sp>
      <p:sp>
        <p:nvSpPr>
          <p:cNvPr id="6" name="TextBox 5">
            <a:extLst>
              <a:ext uri="{FF2B5EF4-FFF2-40B4-BE49-F238E27FC236}">
                <a16:creationId xmlns:a16="http://schemas.microsoft.com/office/drawing/2014/main" id="{41ED037C-700D-4C0E-89B8-66110EEE2359}"/>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
        <p:nvSpPr>
          <p:cNvPr id="4" name="Content Placeholder 3">
            <a:extLst>
              <a:ext uri="{FF2B5EF4-FFF2-40B4-BE49-F238E27FC236}">
                <a16:creationId xmlns:a16="http://schemas.microsoft.com/office/drawing/2014/main" id="{04EFAD0F-D7F0-4F1D-AEB8-47FEC012B119}"/>
              </a:ext>
            </a:extLst>
          </p:cNvPr>
          <p:cNvSpPr>
            <a:spLocks noGrp="1"/>
          </p:cNvSpPr>
          <p:nvPr>
            <p:ph idx="1"/>
          </p:nvPr>
        </p:nvSpPr>
        <p:spPr>
          <a:xfrm>
            <a:off x="7199528" y="3253004"/>
            <a:ext cx="4868561" cy="3157640"/>
          </a:xfrm>
        </p:spPr>
        <p:txBody>
          <a:bodyPr>
            <a:normAutofit/>
          </a:bodyPr>
          <a:lstStyle/>
          <a:p>
            <a:pPr marL="0" indent="0">
              <a:buNone/>
            </a:pPr>
            <a:r>
              <a:rPr lang="en-US" sz="3200" b="1" cap="none" dirty="0">
                <a:effectLst>
                  <a:glow rad="38100">
                    <a:schemeClr val="bg1">
                      <a:lumMod val="50000"/>
                      <a:lumOff val="50000"/>
                      <a:alpha val="20000"/>
                    </a:schemeClr>
                  </a:glow>
                  <a:outerShdw blurRad="38100" dist="38100" dir="2700000" algn="tl">
                    <a:srgbClr val="000000">
                      <a:alpha val="43137"/>
                    </a:srgbClr>
                  </a:outerShdw>
                </a:effectLst>
              </a:rPr>
              <a:t>My exams assessed their ability to study and take exams, but not what I truly valued.</a:t>
            </a:r>
          </a:p>
        </p:txBody>
      </p:sp>
      <p:graphicFrame>
        <p:nvGraphicFramePr>
          <p:cNvPr id="5" name="Chart 4">
            <a:extLst>
              <a:ext uri="{FF2B5EF4-FFF2-40B4-BE49-F238E27FC236}">
                <a16:creationId xmlns:a16="http://schemas.microsoft.com/office/drawing/2014/main" id="{859807C2-51FB-4312-A6AA-E89D1070B02D}"/>
              </a:ext>
            </a:extLst>
          </p:cNvPr>
          <p:cNvGraphicFramePr>
            <a:graphicFrameLocks/>
          </p:cNvGraphicFramePr>
          <p:nvPr>
            <p:extLst>
              <p:ext uri="{D42A27DB-BD31-4B8C-83A1-F6EECF244321}">
                <p14:modId xmlns:p14="http://schemas.microsoft.com/office/powerpoint/2010/main" val="1629009658"/>
              </p:ext>
            </p:extLst>
          </p:nvPr>
        </p:nvGraphicFramePr>
        <p:xfrm>
          <a:off x="6983284" y="509804"/>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055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17000" b="-17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9275B9D-A4E5-42B0-84DF-C0E57CE269E0}"/>
              </a:ext>
            </a:extLst>
          </p:cNvPr>
          <p:cNvSpPr>
            <a:spLocks noGrp="1"/>
          </p:cNvSpPr>
          <p:nvPr>
            <p:ph type="title"/>
          </p:nvPr>
        </p:nvSpPr>
        <p:spPr>
          <a:xfrm>
            <a:off x="593124" y="271360"/>
            <a:ext cx="10454287" cy="796834"/>
          </a:xfrm>
        </p:spPr>
        <p:txBody>
          <a:bodyPr vert="horz" lIns="91440" tIns="45720" rIns="91440" bIns="45720" rtlCol="0" anchor="b">
            <a:normAutofit fontScale="90000"/>
          </a:bodyPr>
          <a:lstStyle/>
          <a:p>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Why am I here?</a:t>
            </a:r>
          </a:p>
        </p:txBody>
      </p:sp>
      <p:sp>
        <p:nvSpPr>
          <p:cNvPr id="12" name="Title 1">
            <a:extLst>
              <a:ext uri="{FF2B5EF4-FFF2-40B4-BE49-F238E27FC236}">
                <a16:creationId xmlns:a16="http://schemas.microsoft.com/office/drawing/2014/main" id="{5D57614F-6488-46DC-9E1F-8B8908C910AB}"/>
              </a:ext>
            </a:extLst>
          </p:cNvPr>
          <p:cNvSpPr txBox="1">
            <a:spLocks/>
          </p:cNvSpPr>
          <p:nvPr/>
        </p:nvSpPr>
        <p:spPr>
          <a:xfrm>
            <a:off x="1433385" y="2104279"/>
            <a:ext cx="3459892" cy="796834"/>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effectLst>
                  <a:glow rad="38100">
                    <a:schemeClr val="bg1">
                      <a:lumMod val="65000"/>
                      <a:lumOff val="35000"/>
                      <a:alpha val="50000"/>
                    </a:schemeClr>
                  </a:glow>
                  <a:outerShdw blurRad="28575" dist="31750" dir="13200000" algn="tl" rotWithShape="0">
                    <a:srgbClr val="000000">
                      <a:alpha val="25000"/>
                    </a:srgbClr>
                  </a:outerShdw>
                </a:effectLst>
              </a:rPr>
              <a:t>Pandemic</a:t>
            </a:r>
          </a:p>
        </p:txBody>
      </p:sp>
      <p:sp>
        <p:nvSpPr>
          <p:cNvPr id="14" name="TextBox 13">
            <a:extLst>
              <a:ext uri="{FF2B5EF4-FFF2-40B4-BE49-F238E27FC236}">
                <a16:creationId xmlns:a16="http://schemas.microsoft.com/office/drawing/2014/main" id="{AE12C35B-1DAA-4E16-9A65-AC2995001438}"/>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3729313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4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D14-0AB4-4450-A74B-1FC31864B50F}"/>
              </a:ext>
            </a:extLst>
          </p:cNvPr>
          <p:cNvSpPr>
            <a:spLocks noGrp="1"/>
          </p:cNvSpPr>
          <p:nvPr>
            <p:ph type="title"/>
          </p:nvPr>
        </p:nvSpPr>
        <p:spPr>
          <a:xfrm>
            <a:off x="130908" y="2752124"/>
            <a:ext cx="4123592" cy="2454876"/>
          </a:xfrm>
        </p:spPr>
        <p:txBody>
          <a:bodyPr vert="horz" lIns="91440" tIns="45720" rIns="91440" bIns="45720" rtlCol="0" anchor="b">
            <a:normAutofit fontScale="90000"/>
          </a:bodyPr>
          <a:lstStyle/>
          <a:p>
            <a:pPr algn="ctr"/>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What are Authentic Assessments?</a:t>
            </a:r>
          </a:p>
        </p:txBody>
      </p:sp>
      <p:sp>
        <p:nvSpPr>
          <p:cNvPr id="6" name="TextBox 5">
            <a:extLst>
              <a:ext uri="{FF2B5EF4-FFF2-40B4-BE49-F238E27FC236}">
                <a16:creationId xmlns:a16="http://schemas.microsoft.com/office/drawing/2014/main" id="{4AA1A1E6-1CBD-4820-8CCF-D976C3EE3926}"/>
              </a:ext>
            </a:extLst>
          </p:cNvPr>
          <p:cNvSpPr txBox="1"/>
          <p:nvPr/>
        </p:nvSpPr>
        <p:spPr>
          <a:xfrm>
            <a:off x="3564835" y="6410644"/>
            <a:ext cx="5062330" cy="369332"/>
          </a:xfrm>
          <a:prstGeom prst="rect">
            <a:avLst/>
          </a:prstGeom>
          <a:noFill/>
        </p:spPr>
        <p:txBody>
          <a:bodyPr wrap="square" rtlCol="0">
            <a:spAutoFit/>
          </a:bodyPr>
          <a:lstStyle/>
          <a:p>
            <a:r>
              <a:rPr lang="en-US" dirty="0"/>
              <a:t>ACS Workshop on Authentic Assessments</a:t>
            </a:r>
          </a:p>
        </p:txBody>
      </p:sp>
    </p:spTree>
    <p:extLst>
      <p:ext uri="{BB962C8B-B14F-4D97-AF65-F5344CB8AC3E}">
        <p14:creationId xmlns:p14="http://schemas.microsoft.com/office/powerpoint/2010/main" val="32815066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3EF87A7BB072459D44A9B7ADA055E0" ma:contentTypeVersion="13" ma:contentTypeDescription="Create a new document." ma:contentTypeScope="" ma:versionID="5dc236b36203da3be79dbeea8f075589">
  <xsd:schema xmlns:xsd="http://www.w3.org/2001/XMLSchema" xmlns:xs="http://www.w3.org/2001/XMLSchema" xmlns:p="http://schemas.microsoft.com/office/2006/metadata/properties" xmlns:ns2="40ad955c-858d-44b5-b53b-ee73459f6afa" xmlns:ns3="15fb633d-62f1-45ec-88ab-7d2bea6b7c19" targetNamespace="http://schemas.microsoft.com/office/2006/metadata/properties" ma:root="true" ma:fieldsID="6ef65a2f7e1c2a9b1cd547329f29e1bd" ns2:_="" ns3:_="">
    <xsd:import namespace="40ad955c-858d-44b5-b53b-ee73459f6afa"/>
    <xsd:import namespace="15fb633d-62f1-45ec-88ab-7d2bea6b7c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d955c-858d-44b5-b53b-ee73459f6a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c191647-ed87-4aaa-9c97-b4dd2d04ff4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fb633d-62f1-45ec-88ab-7d2bea6b7c1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8fc2444-577b-4769-a983-02b5af74b428}" ma:internalName="TaxCatchAll" ma:showField="CatchAllData" ma:web="15fb633d-62f1-45ec-88ab-7d2bea6b7c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40ad955c-858d-44b5-b53b-ee73459f6afa" xsi:nil="true"/>
    <TaxCatchAll xmlns="15fb633d-62f1-45ec-88ab-7d2bea6b7c19" xsi:nil="true"/>
    <lcf76f155ced4ddcb4097134ff3c332f xmlns="40ad955c-858d-44b5-b53b-ee73459f6a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017D31-E675-491F-B600-F06278E25DAD}">
  <ds:schemaRefs>
    <ds:schemaRef ds:uri="http://schemas.microsoft.com/sharepoint/v3/contenttype/forms"/>
  </ds:schemaRefs>
</ds:datastoreItem>
</file>

<file path=customXml/itemProps2.xml><?xml version="1.0" encoding="utf-8"?>
<ds:datastoreItem xmlns:ds="http://schemas.openxmlformats.org/officeDocument/2006/customXml" ds:itemID="{893FB3DB-2043-427F-8207-7D60E4FEB714}"/>
</file>

<file path=customXml/itemProps3.xml><?xml version="1.0" encoding="utf-8"?>
<ds:datastoreItem xmlns:ds="http://schemas.openxmlformats.org/officeDocument/2006/customXml" ds:itemID="{311B8520-39D0-4E39-88E2-3CE8E9A6E44A}">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Mesh</Template>
  <TotalTime>2756</TotalTime>
  <Words>2425</Words>
  <Application>Microsoft Office PowerPoint</Application>
  <PresentationFormat>Widescreen</PresentationFormat>
  <Paragraphs>276</Paragraphs>
  <Slides>23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Century Gothic</vt:lpstr>
      <vt:lpstr>Mesh</vt:lpstr>
      <vt:lpstr>Introduction to  Authentic Assessments    KatieAnn Skogsberg Centre College</vt:lpstr>
      <vt:lpstr>Why are you here?</vt:lpstr>
      <vt:lpstr>Why are you here?</vt:lpstr>
      <vt:lpstr>Why am I here?</vt:lpstr>
      <vt:lpstr>Why am I here?</vt:lpstr>
      <vt:lpstr>Why am I here?</vt:lpstr>
      <vt:lpstr>Why am I here?</vt:lpstr>
      <vt:lpstr>PowerPoint Presentation</vt:lpstr>
      <vt:lpstr>What are Authentic Assessments?</vt:lpstr>
      <vt:lpstr>What are Authentic Assessments?</vt:lpstr>
      <vt:lpstr>What I wanted to fix</vt:lpstr>
      <vt:lpstr>Artifacts  as evidence of learning</vt:lpstr>
      <vt:lpstr>How do you grade them? </vt:lpstr>
      <vt:lpstr>Start with backward design</vt:lpstr>
      <vt:lpstr>Rubric</vt:lpstr>
      <vt:lpstr>Examples of Student Work </vt:lpstr>
      <vt:lpstr>Examples of Student Work </vt:lpstr>
      <vt:lpstr>How did it go?</vt:lpstr>
      <vt:lpstr>What are Authentic Assessments?</vt:lpstr>
      <vt:lpstr>PowerPoint Presentation</vt:lpstr>
      <vt:lpstr>Student Feedback</vt:lpstr>
      <vt:lpstr>Points to ponder</vt:lpstr>
      <vt:lpstr>Revisiting my learning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Authentic Assessments</dc:title>
  <dc:creator>KatieAnn Skogsberg</dc:creator>
  <cp:lastModifiedBy>KatieAnn Skogsberg</cp:lastModifiedBy>
  <cp:revision>2</cp:revision>
  <dcterms:created xsi:type="dcterms:W3CDTF">2022-06-17T11:27:04Z</dcterms:created>
  <dcterms:modified xsi:type="dcterms:W3CDTF">2022-06-20T11:43:05Z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0x010100D63EF87A7BB072459D44A9B7ADA055E0</vt:lpwstr>
  </property>
</Properties>
</file>